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72" r:id="rId3"/>
    <p:sldId id="273" r:id="rId4"/>
    <p:sldId id="259" r:id="rId5"/>
    <p:sldId id="262" r:id="rId6"/>
    <p:sldId id="261" r:id="rId7"/>
    <p:sldId id="263" r:id="rId8"/>
    <p:sldId id="264" r:id="rId9"/>
    <p:sldId id="27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8143" autoAdjust="0"/>
  </p:normalViewPr>
  <p:slideViewPr>
    <p:cSldViewPr snapToGrid="0" showGuides="1">
      <p:cViewPr>
        <p:scale>
          <a:sx n="66" d="100"/>
          <a:sy n="66" d="100"/>
        </p:scale>
        <p:origin x="2232" y="49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3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5.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48.svg"/><Relationship Id="rId1" Type="http://schemas.openxmlformats.org/officeDocument/2006/relationships/image" Target="../media/image57.png"/><Relationship Id="rId6" Type="http://schemas.openxmlformats.org/officeDocument/2006/relationships/image" Target="../media/image52.svg"/><Relationship Id="rId5" Type="http://schemas.openxmlformats.org/officeDocument/2006/relationships/image" Target="../media/image59.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AF162-AF1C-4FD6-8206-A36CF178A7A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C8EBB08-629C-4B35-8A46-8BE8B94DEE16}">
      <dgm:prSet/>
      <dgm:spPr/>
      <dgm:t>
        <a:bodyPr/>
        <a:lstStyle/>
        <a:p>
          <a:r>
            <a:rPr lang="en-US" dirty="0"/>
            <a:t>History lesson</a:t>
          </a:r>
        </a:p>
      </dgm:t>
    </dgm:pt>
    <dgm:pt modelId="{AE78B6EC-BD31-4D0A-BC17-3DF5AA6FA13E}" type="parTrans" cxnId="{15611418-6CB7-4818-88BA-0E482546F738}">
      <dgm:prSet/>
      <dgm:spPr/>
      <dgm:t>
        <a:bodyPr/>
        <a:lstStyle/>
        <a:p>
          <a:endParaRPr lang="en-US"/>
        </a:p>
      </dgm:t>
    </dgm:pt>
    <dgm:pt modelId="{7F13F6EC-A50A-4BC5-943F-73553DDD3CB2}" type="sibTrans" cxnId="{15611418-6CB7-4818-88BA-0E482546F738}">
      <dgm:prSet/>
      <dgm:spPr/>
      <dgm:t>
        <a:bodyPr/>
        <a:lstStyle/>
        <a:p>
          <a:endParaRPr lang="en-US"/>
        </a:p>
      </dgm:t>
    </dgm:pt>
    <dgm:pt modelId="{9BDE367C-D70A-43E9-BDCF-F8D848EDD052}">
      <dgm:prSet/>
      <dgm:spPr/>
      <dgm:t>
        <a:bodyPr/>
        <a:lstStyle/>
        <a:p>
          <a:r>
            <a:rPr lang="en-US" dirty="0"/>
            <a:t>Open vs Proprietary software</a:t>
          </a:r>
        </a:p>
      </dgm:t>
    </dgm:pt>
    <dgm:pt modelId="{3ABE7B49-AF50-4D0C-A209-B44DDE4615A2}" type="parTrans" cxnId="{2999C0A4-92AA-4EA9-937A-E3E43DA2A0DC}">
      <dgm:prSet/>
      <dgm:spPr/>
      <dgm:t>
        <a:bodyPr/>
        <a:lstStyle/>
        <a:p>
          <a:endParaRPr lang="en-US"/>
        </a:p>
      </dgm:t>
    </dgm:pt>
    <dgm:pt modelId="{CC0D5802-89DF-4533-A789-2507854AC7B1}" type="sibTrans" cxnId="{2999C0A4-92AA-4EA9-937A-E3E43DA2A0DC}">
      <dgm:prSet/>
      <dgm:spPr/>
      <dgm:t>
        <a:bodyPr/>
        <a:lstStyle/>
        <a:p>
          <a:endParaRPr lang="en-US"/>
        </a:p>
      </dgm:t>
    </dgm:pt>
    <dgm:pt modelId="{721A02E8-4B20-4942-9AFF-545C4BC906CE}">
      <dgm:prSet/>
      <dgm:spPr/>
      <dgm:t>
        <a:bodyPr/>
        <a:lstStyle/>
        <a:p>
          <a:r>
            <a:rPr lang="en-US"/>
            <a:t>Business models</a:t>
          </a:r>
        </a:p>
      </dgm:t>
    </dgm:pt>
    <dgm:pt modelId="{F11E6599-868E-4122-ACB6-604713DE29B0}" type="parTrans" cxnId="{71A22759-EF44-4E7E-AAB8-B66E6124C0DE}">
      <dgm:prSet/>
      <dgm:spPr/>
      <dgm:t>
        <a:bodyPr/>
        <a:lstStyle/>
        <a:p>
          <a:endParaRPr lang="en-US"/>
        </a:p>
      </dgm:t>
    </dgm:pt>
    <dgm:pt modelId="{C8B23348-3346-425D-A3F8-1E647AAA3676}" type="sibTrans" cxnId="{71A22759-EF44-4E7E-AAB8-B66E6124C0DE}">
      <dgm:prSet/>
      <dgm:spPr/>
      <dgm:t>
        <a:bodyPr/>
        <a:lstStyle/>
        <a:p>
          <a:endParaRPr lang="en-US"/>
        </a:p>
      </dgm:t>
    </dgm:pt>
    <dgm:pt modelId="{2F1417EF-9522-4A6A-9424-BA145A1A96ED}">
      <dgm:prSet/>
      <dgm:spPr/>
      <dgm:t>
        <a:bodyPr/>
        <a:lstStyle/>
        <a:p>
          <a:r>
            <a:rPr lang="en-US"/>
            <a:t>Open Source IRL for developers</a:t>
          </a:r>
        </a:p>
      </dgm:t>
    </dgm:pt>
    <dgm:pt modelId="{B8A73A21-6191-427D-BD6A-51C63FBDAEE4}" type="parTrans" cxnId="{2F661BC6-FCEC-4755-BEDF-40FE4BC89E17}">
      <dgm:prSet/>
      <dgm:spPr/>
      <dgm:t>
        <a:bodyPr/>
        <a:lstStyle/>
        <a:p>
          <a:endParaRPr lang="en-US"/>
        </a:p>
      </dgm:t>
    </dgm:pt>
    <dgm:pt modelId="{76FA0138-6046-4B1E-B740-D3E8729A1823}" type="sibTrans" cxnId="{2F661BC6-FCEC-4755-BEDF-40FE4BC89E17}">
      <dgm:prSet/>
      <dgm:spPr/>
      <dgm:t>
        <a:bodyPr/>
        <a:lstStyle/>
        <a:p>
          <a:endParaRPr lang="en-US"/>
        </a:p>
      </dgm:t>
    </dgm:pt>
    <dgm:pt modelId="{E9D25AED-6F85-468B-80D5-A6593FAC907E}">
      <dgm:prSet/>
      <dgm:spPr/>
      <dgm:t>
        <a:bodyPr/>
        <a:lstStyle/>
        <a:p>
          <a:r>
            <a:rPr lang="en-US" dirty="0"/>
            <a:t>The principles</a:t>
          </a:r>
        </a:p>
      </dgm:t>
    </dgm:pt>
    <dgm:pt modelId="{1961EFA3-CAEB-4226-9CDB-E1FBE39BE8CC}" type="parTrans" cxnId="{4410AB58-54FF-4A0D-BD7C-2D13D2F5DBF9}">
      <dgm:prSet/>
      <dgm:spPr/>
      <dgm:t>
        <a:bodyPr/>
        <a:lstStyle/>
        <a:p>
          <a:endParaRPr lang="bg-BG"/>
        </a:p>
      </dgm:t>
    </dgm:pt>
    <dgm:pt modelId="{36C8F31E-AB6B-4628-B70F-7158635A7587}" type="sibTrans" cxnId="{4410AB58-54FF-4A0D-BD7C-2D13D2F5DBF9}">
      <dgm:prSet/>
      <dgm:spPr/>
      <dgm:t>
        <a:bodyPr/>
        <a:lstStyle/>
        <a:p>
          <a:endParaRPr lang="bg-BG"/>
        </a:p>
      </dgm:t>
    </dgm:pt>
    <dgm:pt modelId="{CE677261-A17B-46B0-9A03-62029E08DFB2}" type="pres">
      <dgm:prSet presAssocID="{60BAF162-AF1C-4FD6-8206-A36CF178A7A8}" presName="outerComposite" presStyleCnt="0">
        <dgm:presLayoutVars>
          <dgm:chMax val="5"/>
          <dgm:dir/>
          <dgm:resizeHandles val="exact"/>
        </dgm:presLayoutVars>
      </dgm:prSet>
      <dgm:spPr/>
    </dgm:pt>
    <dgm:pt modelId="{D0500415-C965-4176-87A5-15CA0C2A0110}" type="pres">
      <dgm:prSet presAssocID="{60BAF162-AF1C-4FD6-8206-A36CF178A7A8}" presName="dummyMaxCanvas" presStyleCnt="0">
        <dgm:presLayoutVars/>
      </dgm:prSet>
      <dgm:spPr/>
    </dgm:pt>
    <dgm:pt modelId="{0229D9BF-B039-4673-83C4-EBC90DAEBD5C}" type="pres">
      <dgm:prSet presAssocID="{60BAF162-AF1C-4FD6-8206-A36CF178A7A8}" presName="FiveNodes_1" presStyleLbl="node1" presStyleIdx="0" presStyleCnt="5">
        <dgm:presLayoutVars>
          <dgm:bulletEnabled val="1"/>
        </dgm:presLayoutVars>
      </dgm:prSet>
      <dgm:spPr/>
    </dgm:pt>
    <dgm:pt modelId="{33511148-18CA-4036-B956-CAF8486A4B08}" type="pres">
      <dgm:prSet presAssocID="{60BAF162-AF1C-4FD6-8206-A36CF178A7A8}" presName="FiveNodes_2" presStyleLbl="node1" presStyleIdx="1" presStyleCnt="5">
        <dgm:presLayoutVars>
          <dgm:bulletEnabled val="1"/>
        </dgm:presLayoutVars>
      </dgm:prSet>
      <dgm:spPr/>
    </dgm:pt>
    <dgm:pt modelId="{84935C59-547A-40A7-B3B4-E04B757DFEBC}" type="pres">
      <dgm:prSet presAssocID="{60BAF162-AF1C-4FD6-8206-A36CF178A7A8}" presName="FiveNodes_3" presStyleLbl="node1" presStyleIdx="2" presStyleCnt="5">
        <dgm:presLayoutVars>
          <dgm:bulletEnabled val="1"/>
        </dgm:presLayoutVars>
      </dgm:prSet>
      <dgm:spPr/>
    </dgm:pt>
    <dgm:pt modelId="{BE802369-4BCB-44B3-B2A3-40E168831F63}" type="pres">
      <dgm:prSet presAssocID="{60BAF162-AF1C-4FD6-8206-A36CF178A7A8}" presName="FiveNodes_4" presStyleLbl="node1" presStyleIdx="3" presStyleCnt="5">
        <dgm:presLayoutVars>
          <dgm:bulletEnabled val="1"/>
        </dgm:presLayoutVars>
      </dgm:prSet>
      <dgm:spPr/>
    </dgm:pt>
    <dgm:pt modelId="{78EC0D3B-8BD3-4612-B837-95C3B7A91116}" type="pres">
      <dgm:prSet presAssocID="{60BAF162-AF1C-4FD6-8206-A36CF178A7A8}" presName="FiveNodes_5" presStyleLbl="node1" presStyleIdx="4" presStyleCnt="5">
        <dgm:presLayoutVars>
          <dgm:bulletEnabled val="1"/>
        </dgm:presLayoutVars>
      </dgm:prSet>
      <dgm:spPr/>
    </dgm:pt>
    <dgm:pt modelId="{BFCEDAA9-9AEC-457A-8A60-A54189AB74B6}" type="pres">
      <dgm:prSet presAssocID="{60BAF162-AF1C-4FD6-8206-A36CF178A7A8}" presName="FiveConn_1-2" presStyleLbl="fgAccFollowNode1" presStyleIdx="0" presStyleCnt="4">
        <dgm:presLayoutVars>
          <dgm:bulletEnabled val="1"/>
        </dgm:presLayoutVars>
      </dgm:prSet>
      <dgm:spPr/>
    </dgm:pt>
    <dgm:pt modelId="{9CCD1D6E-BAEB-44AA-A2B4-796289EDB5E0}" type="pres">
      <dgm:prSet presAssocID="{60BAF162-AF1C-4FD6-8206-A36CF178A7A8}" presName="FiveConn_2-3" presStyleLbl="fgAccFollowNode1" presStyleIdx="1" presStyleCnt="4">
        <dgm:presLayoutVars>
          <dgm:bulletEnabled val="1"/>
        </dgm:presLayoutVars>
      </dgm:prSet>
      <dgm:spPr/>
    </dgm:pt>
    <dgm:pt modelId="{C11ABFB8-6848-4C83-9B75-D473CE6AED8E}" type="pres">
      <dgm:prSet presAssocID="{60BAF162-AF1C-4FD6-8206-A36CF178A7A8}" presName="FiveConn_3-4" presStyleLbl="fgAccFollowNode1" presStyleIdx="2" presStyleCnt="4">
        <dgm:presLayoutVars>
          <dgm:bulletEnabled val="1"/>
        </dgm:presLayoutVars>
      </dgm:prSet>
      <dgm:spPr/>
    </dgm:pt>
    <dgm:pt modelId="{2C44F31E-E1AE-41C6-A6F5-324488F3D481}" type="pres">
      <dgm:prSet presAssocID="{60BAF162-AF1C-4FD6-8206-A36CF178A7A8}" presName="FiveConn_4-5" presStyleLbl="fgAccFollowNode1" presStyleIdx="3" presStyleCnt="4">
        <dgm:presLayoutVars>
          <dgm:bulletEnabled val="1"/>
        </dgm:presLayoutVars>
      </dgm:prSet>
      <dgm:spPr/>
    </dgm:pt>
    <dgm:pt modelId="{3E1EAF9F-42BF-4377-A24A-5A22FBA66618}" type="pres">
      <dgm:prSet presAssocID="{60BAF162-AF1C-4FD6-8206-A36CF178A7A8}" presName="FiveNodes_1_text" presStyleLbl="node1" presStyleIdx="4" presStyleCnt="5">
        <dgm:presLayoutVars>
          <dgm:bulletEnabled val="1"/>
        </dgm:presLayoutVars>
      </dgm:prSet>
      <dgm:spPr/>
    </dgm:pt>
    <dgm:pt modelId="{FD9695B2-836B-48B4-BC1C-2F136DE39DC0}" type="pres">
      <dgm:prSet presAssocID="{60BAF162-AF1C-4FD6-8206-A36CF178A7A8}" presName="FiveNodes_2_text" presStyleLbl="node1" presStyleIdx="4" presStyleCnt="5">
        <dgm:presLayoutVars>
          <dgm:bulletEnabled val="1"/>
        </dgm:presLayoutVars>
      </dgm:prSet>
      <dgm:spPr/>
    </dgm:pt>
    <dgm:pt modelId="{75ED2178-9C2E-43C4-AC3E-BF13AA92C458}" type="pres">
      <dgm:prSet presAssocID="{60BAF162-AF1C-4FD6-8206-A36CF178A7A8}" presName="FiveNodes_3_text" presStyleLbl="node1" presStyleIdx="4" presStyleCnt="5">
        <dgm:presLayoutVars>
          <dgm:bulletEnabled val="1"/>
        </dgm:presLayoutVars>
      </dgm:prSet>
      <dgm:spPr/>
    </dgm:pt>
    <dgm:pt modelId="{C303A4B4-4E58-4BEA-9C1F-CAE92AFE8862}" type="pres">
      <dgm:prSet presAssocID="{60BAF162-AF1C-4FD6-8206-A36CF178A7A8}" presName="FiveNodes_4_text" presStyleLbl="node1" presStyleIdx="4" presStyleCnt="5">
        <dgm:presLayoutVars>
          <dgm:bulletEnabled val="1"/>
        </dgm:presLayoutVars>
      </dgm:prSet>
      <dgm:spPr/>
    </dgm:pt>
    <dgm:pt modelId="{AA208982-EE44-4D2D-B7D2-3F1F6D799BA7}" type="pres">
      <dgm:prSet presAssocID="{60BAF162-AF1C-4FD6-8206-A36CF178A7A8}" presName="FiveNodes_5_text" presStyleLbl="node1" presStyleIdx="4" presStyleCnt="5">
        <dgm:presLayoutVars>
          <dgm:bulletEnabled val="1"/>
        </dgm:presLayoutVars>
      </dgm:prSet>
      <dgm:spPr/>
    </dgm:pt>
  </dgm:ptLst>
  <dgm:cxnLst>
    <dgm:cxn modelId="{15611418-6CB7-4818-88BA-0E482546F738}" srcId="{60BAF162-AF1C-4FD6-8206-A36CF178A7A8}" destId="{EC8EBB08-629C-4B35-8A46-8BE8B94DEE16}" srcOrd="0" destOrd="0" parTransId="{AE78B6EC-BD31-4D0A-BC17-3DF5AA6FA13E}" sibTransId="{7F13F6EC-A50A-4BC5-943F-73553DDD3CB2}"/>
    <dgm:cxn modelId="{9383C33F-8A79-4032-A255-6ECC787246DC}" type="presOf" srcId="{721A02E8-4B20-4942-9AFF-545C4BC906CE}" destId="{C303A4B4-4E58-4BEA-9C1F-CAE92AFE8862}" srcOrd="1" destOrd="0" presId="urn:microsoft.com/office/officeart/2005/8/layout/vProcess5"/>
    <dgm:cxn modelId="{4D9A2A61-A82D-4D03-AA7F-9E8C084D9914}" type="presOf" srcId="{E9D25AED-6F85-468B-80D5-A6593FAC907E}" destId="{FD9695B2-836B-48B4-BC1C-2F136DE39DC0}" srcOrd="1" destOrd="0" presId="urn:microsoft.com/office/officeart/2005/8/layout/vProcess5"/>
    <dgm:cxn modelId="{A260E068-1255-4978-8D68-DA706A926B92}" type="presOf" srcId="{721A02E8-4B20-4942-9AFF-545C4BC906CE}" destId="{BE802369-4BCB-44B3-B2A3-40E168831F63}" srcOrd="0" destOrd="0" presId="urn:microsoft.com/office/officeart/2005/8/layout/vProcess5"/>
    <dgm:cxn modelId="{D16B5978-1CC4-4DCD-B896-611A4D6622D0}" type="presOf" srcId="{9BDE367C-D70A-43E9-BDCF-F8D848EDD052}" destId="{84935C59-547A-40A7-B3B4-E04B757DFEBC}" srcOrd="0" destOrd="0" presId="urn:microsoft.com/office/officeart/2005/8/layout/vProcess5"/>
    <dgm:cxn modelId="{4410AB58-54FF-4A0D-BD7C-2D13D2F5DBF9}" srcId="{60BAF162-AF1C-4FD6-8206-A36CF178A7A8}" destId="{E9D25AED-6F85-468B-80D5-A6593FAC907E}" srcOrd="1" destOrd="0" parTransId="{1961EFA3-CAEB-4226-9CDB-E1FBE39BE8CC}" sibTransId="{36C8F31E-AB6B-4628-B70F-7158635A7587}"/>
    <dgm:cxn modelId="{71A22759-EF44-4E7E-AAB8-B66E6124C0DE}" srcId="{60BAF162-AF1C-4FD6-8206-A36CF178A7A8}" destId="{721A02E8-4B20-4942-9AFF-545C4BC906CE}" srcOrd="3" destOrd="0" parTransId="{F11E6599-868E-4122-ACB6-604713DE29B0}" sibTransId="{C8B23348-3346-425D-A3F8-1E647AAA3676}"/>
    <dgm:cxn modelId="{D2973388-EB8B-4933-A4C1-41E74B85242D}" type="presOf" srcId="{E9D25AED-6F85-468B-80D5-A6593FAC907E}" destId="{33511148-18CA-4036-B956-CAF8486A4B08}" srcOrd="0" destOrd="0" presId="urn:microsoft.com/office/officeart/2005/8/layout/vProcess5"/>
    <dgm:cxn modelId="{3BAB628F-7FFD-4264-8A5A-F3B91D87FE8B}" type="presOf" srcId="{2F1417EF-9522-4A6A-9424-BA145A1A96ED}" destId="{78EC0D3B-8BD3-4612-B837-95C3B7A91116}" srcOrd="0" destOrd="0" presId="urn:microsoft.com/office/officeart/2005/8/layout/vProcess5"/>
    <dgm:cxn modelId="{4D457D93-8F37-4878-853B-61C177D6F89A}" type="presOf" srcId="{CC0D5802-89DF-4533-A789-2507854AC7B1}" destId="{C11ABFB8-6848-4C83-9B75-D473CE6AED8E}" srcOrd="0" destOrd="0" presId="urn:microsoft.com/office/officeart/2005/8/layout/vProcess5"/>
    <dgm:cxn modelId="{2999C0A4-92AA-4EA9-937A-E3E43DA2A0DC}" srcId="{60BAF162-AF1C-4FD6-8206-A36CF178A7A8}" destId="{9BDE367C-D70A-43E9-BDCF-F8D848EDD052}" srcOrd="2" destOrd="0" parTransId="{3ABE7B49-AF50-4D0C-A209-B44DDE4615A2}" sibTransId="{CC0D5802-89DF-4533-A789-2507854AC7B1}"/>
    <dgm:cxn modelId="{1A42CEB0-38B9-4272-BA99-DFF247C9335A}" type="presOf" srcId="{C8B23348-3346-425D-A3F8-1E647AAA3676}" destId="{2C44F31E-E1AE-41C6-A6F5-324488F3D481}" srcOrd="0" destOrd="0" presId="urn:microsoft.com/office/officeart/2005/8/layout/vProcess5"/>
    <dgm:cxn modelId="{2F661BC6-FCEC-4755-BEDF-40FE4BC89E17}" srcId="{60BAF162-AF1C-4FD6-8206-A36CF178A7A8}" destId="{2F1417EF-9522-4A6A-9424-BA145A1A96ED}" srcOrd="4" destOrd="0" parTransId="{B8A73A21-6191-427D-BD6A-51C63FBDAEE4}" sibTransId="{76FA0138-6046-4B1E-B740-D3E8729A1823}"/>
    <dgm:cxn modelId="{A79FC5CD-4F8A-45E9-871D-AB681AB51BB4}" type="presOf" srcId="{EC8EBB08-629C-4B35-8A46-8BE8B94DEE16}" destId="{0229D9BF-B039-4673-83C4-EBC90DAEBD5C}" srcOrd="0" destOrd="0" presId="urn:microsoft.com/office/officeart/2005/8/layout/vProcess5"/>
    <dgm:cxn modelId="{F2153CE1-3D4A-4314-AF6C-7E813F5E7A9B}" type="presOf" srcId="{36C8F31E-AB6B-4628-B70F-7158635A7587}" destId="{9CCD1D6E-BAEB-44AA-A2B4-796289EDB5E0}" srcOrd="0" destOrd="0" presId="urn:microsoft.com/office/officeart/2005/8/layout/vProcess5"/>
    <dgm:cxn modelId="{FF3241E4-F59C-43F0-BF82-4744DB8D1791}" type="presOf" srcId="{7F13F6EC-A50A-4BC5-943F-73553DDD3CB2}" destId="{BFCEDAA9-9AEC-457A-8A60-A54189AB74B6}" srcOrd="0" destOrd="0" presId="urn:microsoft.com/office/officeart/2005/8/layout/vProcess5"/>
    <dgm:cxn modelId="{DF969DE6-2BC1-492C-9222-0661FC82CC00}" type="presOf" srcId="{EC8EBB08-629C-4B35-8A46-8BE8B94DEE16}" destId="{3E1EAF9F-42BF-4377-A24A-5A22FBA66618}" srcOrd="1" destOrd="0" presId="urn:microsoft.com/office/officeart/2005/8/layout/vProcess5"/>
    <dgm:cxn modelId="{C0776AEC-3A13-4F1B-BD61-0E04E19A472C}" type="presOf" srcId="{60BAF162-AF1C-4FD6-8206-A36CF178A7A8}" destId="{CE677261-A17B-46B0-9A03-62029E08DFB2}" srcOrd="0" destOrd="0" presId="urn:microsoft.com/office/officeart/2005/8/layout/vProcess5"/>
    <dgm:cxn modelId="{411913F9-9C54-4861-BC3D-3D6ECBBA3474}" type="presOf" srcId="{2F1417EF-9522-4A6A-9424-BA145A1A96ED}" destId="{AA208982-EE44-4D2D-B7D2-3F1F6D799BA7}" srcOrd="1" destOrd="0" presId="urn:microsoft.com/office/officeart/2005/8/layout/vProcess5"/>
    <dgm:cxn modelId="{61DED9FC-EB43-47B8-B63C-A362777ACEC7}" type="presOf" srcId="{9BDE367C-D70A-43E9-BDCF-F8D848EDD052}" destId="{75ED2178-9C2E-43C4-AC3E-BF13AA92C458}" srcOrd="1" destOrd="0" presId="urn:microsoft.com/office/officeart/2005/8/layout/vProcess5"/>
    <dgm:cxn modelId="{2C298925-6058-4412-97F9-77B28FBC88EA}" type="presParOf" srcId="{CE677261-A17B-46B0-9A03-62029E08DFB2}" destId="{D0500415-C965-4176-87A5-15CA0C2A0110}" srcOrd="0" destOrd="0" presId="urn:microsoft.com/office/officeart/2005/8/layout/vProcess5"/>
    <dgm:cxn modelId="{F7833B26-192B-478C-9B57-99E9C8263C15}" type="presParOf" srcId="{CE677261-A17B-46B0-9A03-62029E08DFB2}" destId="{0229D9BF-B039-4673-83C4-EBC90DAEBD5C}" srcOrd="1" destOrd="0" presId="urn:microsoft.com/office/officeart/2005/8/layout/vProcess5"/>
    <dgm:cxn modelId="{DD1D5421-DADF-4E1A-AB75-67F252DEF819}" type="presParOf" srcId="{CE677261-A17B-46B0-9A03-62029E08DFB2}" destId="{33511148-18CA-4036-B956-CAF8486A4B08}" srcOrd="2" destOrd="0" presId="urn:microsoft.com/office/officeart/2005/8/layout/vProcess5"/>
    <dgm:cxn modelId="{C587BB3E-3E52-455C-82AB-57FBAE7AB679}" type="presParOf" srcId="{CE677261-A17B-46B0-9A03-62029E08DFB2}" destId="{84935C59-547A-40A7-B3B4-E04B757DFEBC}" srcOrd="3" destOrd="0" presId="urn:microsoft.com/office/officeart/2005/8/layout/vProcess5"/>
    <dgm:cxn modelId="{99FDB2A5-B2C8-4ECC-84AF-B987391D5005}" type="presParOf" srcId="{CE677261-A17B-46B0-9A03-62029E08DFB2}" destId="{BE802369-4BCB-44B3-B2A3-40E168831F63}" srcOrd="4" destOrd="0" presId="urn:microsoft.com/office/officeart/2005/8/layout/vProcess5"/>
    <dgm:cxn modelId="{2760F938-5D1C-4B24-9D1F-1946865EA30F}" type="presParOf" srcId="{CE677261-A17B-46B0-9A03-62029E08DFB2}" destId="{78EC0D3B-8BD3-4612-B837-95C3B7A91116}" srcOrd="5" destOrd="0" presId="urn:microsoft.com/office/officeart/2005/8/layout/vProcess5"/>
    <dgm:cxn modelId="{CE9C20AB-19F5-4BE3-A5AE-45E4212CBAFF}" type="presParOf" srcId="{CE677261-A17B-46B0-9A03-62029E08DFB2}" destId="{BFCEDAA9-9AEC-457A-8A60-A54189AB74B6}" srcOrd="6" destOrd="0" presId="urn:microsoft.com/office/officeart/2005/8/layout/vProcess5"/>
    <dgm:cxn modelId="{F069B01E-3671-4E80-82B1-C092E4F40614}" type="presParOf" srcId="{CE677261-A17B-46B0-9A03-62029E08DFB2}" destId="{9CCD1D6E-BAEB-44AA-A2B4-796289EDB5E0}" srcOrd="7" destOrd="0" presId="urn:microsoft.com/office/officeart/2005/8/layout/vProcess5"/>
    <dgm:cxn modelId="{F9CEADB6-75D5-40FA-9BC9-5FFB629D13B6}" type="presParOf" srcId="{CE677261-A17B-46B0-9A03-62029E08DFB2}" destId="{C11ABFB8-6848-4C83-9B75-D473CE6AED8E}" srcOrd="8" destOrd="0" presId="urn:microsoft.com/office/officeart/2005/8/layout/vProcess5"/>
    <dgm:cxn modelId="{DAB81524-6115-4C8E-AD73-0A75E9C88712}" type="presParOf" srcId="{CE677261-A17B-46B0-9A03-62029E08DFB2}" destId="{2C44F31E-E1AE-41C6-A6F5-324488F3D481}" srcOrd="9" destOrd="0" presId="urn:microsoft.com/office/officeart/2005/8/layout/vProcess5"/>
    <dgm:cxn modelId="{2A9483C8-2733-4687-83BF-9E4E501DDB8D}" type="presParOf" srcId="{CE677261-A17B-46B0-9A03-62029E08DFB2}" destId="{3E1EAF9F-42BF-4377-A24A-5A22FBA66618}" srcOrd="10" destOrd="0" presId="urn:microsoft.com/office/officeart/2005/8/layout/vProcess5"/>
    <dgm:cxn modelId="{3F5DEB56-36D2-44B7-8A3A-12B22618A683}" type="presParOf" srcId="{CE677261-A17B-46B0-9A03-62029E08DFB2}" destId="{FD9695B2-836B-48B4-BC1C-2F136DE39DC0}" srcOrd="11" destOrd="0" presId="urn:microsoft.com/office/officeart/2005/8/layout/vProcess5"/>
    <dgm:cxn modelId="{3F339663-3125-4360-8A15-2E688C49E895}" type="presParOf" srcId="{CE677261-A17B-46B0-9A03-62029E08DFB2}" destId="{75ED2178-9C2E-43C4-AC3E-BF13AA92C458}" srcOrd="12" destOrd="0" presId="urn:microsoft.com/office/officeart/2005/8/layout/vProcess5"/>
    <dgm:cxn modelId="{D8647270-5057-4B90-BB69-322276DCE0D3}" type="presParOf" srcId="{CE677261-A17B-46B0-9A03-62029E08DFB2}" destId="{C303A4B4-4E58-4BEA-9C1F-CAE92AFE8862}" srcOrd="13" destOrd="0" presId="urn:microsoft.com/office/officeart/2005/8/layout/vProcess5"/>
    <dgm:cxn modelId="{98991E70-889A-4A0D-8233-F6342FF1B2AF}" type="presParOf" srcId="{CE677261-A17B-46B0-9A03-62029E08DFB2}" destId="{AA208982-EE44-4D2D-B7D2-3F1F6D799BA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CF49-AFD2-4A1A-82CF-62091E3D553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185B219-E7B1-465C-935E-96066BD5D019}">
      <dgm:prSet/>
      <dgm:spPr/>
      <dgm:t>
        <a:bodyPr/>
        <a:lstStyle/>
        <a:p>
          <a:r>
            <a:rPr lang="en-US" b="1"/>
            <a:t>1. Free Redistribution</a:t>
          </a:r>
          <a:endParaRPr lang="en-US"/>
        </a:p>
      </dgm:t>
    </dgm:pt>
    <dgm:pt modelId="{C6701592-B078-4C7F-BEA5-346C24B72BD9}" type="parTrans" cxnId="{0BA78066-98D8-4B30-94B0-3F2AD8C7D3F3}">
      <dgm:prSet/>
      <dgm:spPr/>
      <dgm:t>
        <a:bodyPr/>
        <a:lstStyle/>
        <a:p>
          <a:endParaRPr lang="en-US"/>
        </a:p>
      </dgm:t>
    </dgm:pt>
    <dgm:pt modelId="{844FB7D4-08D0-43B9-8320-AC019AF41ED5}" type="sibTrans" cxnId="{0BA78066-98D8-4B30-94B0-3F2AD8C7D3F3}">
      <dgm:prSet/>
      <dgm:spPr/>
      <dgm:t>
        <a:bodyPr/>
        <a:lstStyle/>
        <a:p>
          <a:endParaRPr lang="en-US"/>
        </a:p>
      </dgm:t>
    </dgm:pt>
    <dgm:pt modelId="{675DD5CA-5C1E-4F89-B5A3-F1972F3815F8}">
      <dgm:prSet/>
      <dgm:spPr/>
      <dgm:t>
        <a:bodyPr/>
        <a:lstStyle/>
        <a:p>
          <a:r>
            <a:rPr lang="en-US" b="1"/>
            <a:t>2. Source Code</a:t>
          </a:r>
          <a:endParaRPr lang="en-US"/>
        </a:p>
      </dgm:t>
    </dgm:pt>
    <dgm:pt modelId="{7C853233-2CED-48A4-A5F8-B2FC27A8602D}" type="parTrans" cxnId="{39CB3BEA-C3B9-40DC-8E96-EE6A335A57B2}">
      <dgm:prSet/>
      <dgm:spPr/>
      <dgm:t>
        <a:bodyPr/>
        <a:lstStyle/>
        <a:p>
          <a:endParaRPr lang="en-US"/>
        </a:p>
      </dgm:t>
    </dgm:pt>
    <dgm:pt modelId="{CA45FA47-E355-4900-981E-DAE6269DDCE9}" type="sibTrans" cxnId="{39CB3BEA-C3B9-40DC-8E96-EE6A335A57B2}">
      <dgm:prSet/>
      <dgm:spPr/>
      <dgm:t>
        <a:bodyPr/>
        <a:lstStyle/>
        <a:p>
          <a:endParaRPr lang="en-US"/>
        </a:p>
      </dgm:t>
    </dgm:pt>
    <dgm:pt modelId="{77E39329-3692-4F59-80A3-456817764AE9}">
      <dgm:prSet/>
      <dgm:spPr/>
      <dgm:t>
        <a:bodyPr/>
        <a:lstStyle/>
        <a:p>
          <a:r>
            <a:rPr lang="en-US" b="1"/>
            <a:t>3. Derived Works</a:t>
          </a:r>
          <a:endParaRPr lang="en-US"/>
        </a:p>
      </dgm:t>
    </dgm:pt>
    <dgm:pt modelId="{DF491632-FC36-4601-91BA-A1F04E43BB28}" type="parTrans" cxnId="{75B8D52E-F51F-4A63-A607-BFD73F702719}">
      <dgm:prSet/>
      <dgm:spPr/>
      <dgm:t>
        <a:bodyPr/>
        <a:lstStyle/>
        <a:p>
          <a:endParaRPr lang="en-US"/>
        </a:p>
      </dgm:t>
    </dgm:pt>
    <dgm:pt modelId="{60C44C08-59C6-4023-ABCD-DC573E5850D7}" type="sibTrans" cxnId="{75B8D52E-F51F-4A63-A607-BFD73F702719}">
      <dgm:prSet/>
      <dgm:spPr/>
      <dgm:t>
        <a:bodyPr/>
        <a:lstStyle/>
        <a:p>
          <a:endParaRPr lang="en-US"/>
        </a:p>
      </dgm:t>
    </dgm:pt>
    <dgm:pt modelId="{4B43C73B-8E4C-49E8-93CF-57A5A15D83C0}">
      <dgm:prSet/>
      <dgm:spPr/>
      <dgm:t>
        <a:bodyPr/>
        <a:lstStyle/>
        <a:p>
          <a:r>
            <a:rPr lang="en-US" b="1"/>
            <a:t>4. Integrity of The Author's Source Code</a:t>
          </a:r>
          <a:endParaRPr lang="en-US"/>
        </a:p>
      </dgm:t>
    </dgm:pt>
    <dgm:pt modelId="{65B9F09D-969E-4A1C-8FBE-7D3032DD21D9}" type="parTrans" cxnId="{9D27494A-C811-43D7-8943-3D85A64807D7}">
      <dgm:prSet/>
      <dgm:spPr/>
      <dgm:t>
        <a:bodyPr/>
        <a:lstStyle/>
        <a:p>
          <a:endParaRPr lang="en-US"/>
        </a:p>
      </dgm:t>
    </dgm:pt>
    <dgm:pt modelId="{E396F98B-7292-4469-8E18-7456305DEC8B}" type="sibTrans" cxnId="{9D27494A-C811-43D7-8943-3D85A64807D7}">
      <dgm:prSet/>
      <dgm:spPr/>
      <dgm:t>
        <a:bodyPr/>
        <a:lstStyle/>
        <a:p>
          <a:endParaRPr lang="en-US"/>
        </a:p>
      </dgm:t>
    </dgm:pt>
    <dgm:pt modelId="{7FF24C48-1F69-428D-A70B-C97CFD625FBD}">
      <dgm:prSet/>
      <dgm:spPr/>
      <dgm:t>
        <a:bodyPr/>
        <a:lstStyle/>
        <a:p>
          <a:r>
            <a:rPr lang="en-US" b="1"/>
            <a:t>5. No Discrimination Against Persons or Groups</a:t>
          </a:r>
          <a:endParaRPr lang="en-US"/>
        </a:p>
      </dgm:t>
    </dgm:pt>
    <dgm:pt modelId="{CA794538-F178-4E2B-8BBF-E8BDFEF5953F}" type="parTrans" cxnId="{5430C88C-CEC6-4D83-9E72-2AEEF1948075}">
      <dgm:prSet/>
      <dgm:spPr/>
      <dgm:t>
        <a:bodyPr/>
        <a:lstStyle/>
        <a:p>
          <a:endParaRPr lang="en-US"/>
        </a:p>
      </dgm:t>
    </dgm:pt>
    <dgm:pt modelId="{EC6FA305-6FFB-41DE-8B36-FCAAAC0FE480}" type="sibTrans" cxnId="{5430C88C-CEC6-4D83-9E72-2AEEF1948075}">
      <dgm:prSet/>
      <dgm:spPr/>
      <dgm:t>
        <a:bodyPr/>
        <a:lstStyle/>
        <a:p>
          <a:endParaRPr lang="en-US"/>
        </a:p>
      </dgm:t>
    </dgm:pt>
    <dgm:pt modelId="{35991B3A-4480-4A33-B2E4-018B38973E4A}">
      <dgm:prSet/>
      <dgm:spPr/>
      <dgm:t>
        <a:bodyPr/>
        <a:lstStyle/>
        <a:p>
          <a:r>
            <a:rPr lang="en-US" b="1"/>
            <a:t>6. No Discrimination Against Fields of Endeavor</a:t>
          </a:r>
          <a:endParaRPr lang="en-US"/>
        </a:p>
      </dgm:t>
    </dgm:pt>
    <dgm:pt modelId="{F1EA48D8-6E93-4C9D-A08B-BB2FD4D66AE6}" type="parTrans" cxnId="{20295B2A-7A6F-4549-972B-158E6BD8AB8E}">
      <dgm:prSet/>
      <dgm:spPr/>
      <dgm:t>
        <a:bodyPr/>
        <a:lstStyle/>
        <a:p>
          <a:endParaRPr lang="en-US"/>
        </a:p>
      </dgm:t>
    </dgm:pt>
    <dgm:pt modelId="{4968DBD6-2ABB-47AD-B377-771D9A30EED3}" type="sibTrans" cxnId="{20295B2A-7A6F-4549-972B-158E6BD8AB8E}">
      <dgm:prSet/>
      <dgm:spPr/>
      <dgm:t>
        <a:bodyPr/>
        <a:lstStyle/>
        <a:p>
          <a:endParaRPr lang="en-US"/>
        </a:p>
      </dgm:t>
    </dgm:pt>
    <dgm:pt modelId="{790548F0-A221-4041-885D-2BBD721E96E6}">
      <dgm:prSet/>
      <dgm:spPr/>
      <dgm:t>
        <a:bodyPr/>
        <a:lstStyle/>
        <a:p>
          <a:r>
            <a:rPr lang="en-US" b="1"/>
            <a:t>7. Distribution of License</a:t>
          </a:r>
          <a:endParaRPr lang="en-US"/>
        </a:p>
      </dgm:t>
    </dgm:pt>
    <dgm:pt modelId="{E691E805-727D-4F3E-B37E-70E101EA4C53}" type="parTrans" cxnId="{86C515F8-D478-4B87-A655-3AFBF5339B12}">
      <dgm:prSet/>
      <dgm:spPr/>
      <dgm:t>
        <a:bodyPr/>
        <a:lstStyle/>
        <a:p>
          <a:endParaRPr lang="en-US"/>
        </a:p>
      </dgm:t>
    </dgm:pt>
    <dgm:pt modelId="{29AE68D7-FDDF-402F-8645-E33AE61AC058}" type="sibTrans" cxnId="{86C515F8-D478-4B87-A655-3AFBF5339B12}">
      <dgm:prSet/>
      <dgm:spPr/>
      <dgm:t>
        <a:bodyPr/>
        <a:lstStyle/>
        <a:p>
          <a:endParaRPr lang="en-US"/>
        </a:p>
      </dgm:t>
    </dgm:pt>
    <dgm:pt modelId="{11077D4B-9BC3-40E5-8E21-4ECB8DF6D038}">
      <dgm:prSet/>
      <dgm:spPr/>
      <dgm:t>
        <a:bodyPr/>
        <a:lstStyle/>
        <a:p>
          <a:r>
            <a:rPr lang="en-US" b="1"/>
            <a:t>8. License Must Not Be Specific to a Product</a:t>
          </a:r>
          <a:endParaRPr lang="en-US"/>
        </a:p>
      </dgm:t>
    </dgm:pt>
    <dgm:pt modelId="{0F75D3AD-F420-4A28-A3E2-8E2494066895}" type="parTrans" cxnId="{881DAB5E-4091-49E0-A642-EAF37E490786}">
      <dgm:prSet/>
      <dgm:spPr/>
      <dgm:t>
        <a:bodyPr/>
        <a:lstStyle/>
        <a:p>
          <a:endParaRPr lang="en-US"/>
        </a:p>
      </dgm:t>
    </dgm:pt>
    <dgm:pt modelId="{E481536B-8DBA-41A1-8618-AD6CB7CBD622}" type="sibTrans" cxnId="{881DAB5E-4091-49E0-A642-EAF37E490786}">
      <dgm:prSet/>
      <dgm:spPr/>
      <dgm:t>
        <a:bodyPr/>
        <a:lstStyle/>
        <a:p>
          <a:endParaRPr lang="en-US"/>
        </a:p>
      </dgm:t>
    </dgm:pt>
    <dgm:pt modelId="{67A02160-AAF0-4EA2-A07B-E020FF2F1CBE}">
      <dgm:prSet/>
      <dgm:spPr/>
      <dgm:t>
        <a:bodyPr/>
        <a:lstStyle/>
        <a:p>
          <a:r>
            <a:rPr lang="en-US" b="1"/>
            <a:t>9. License Must Not Restrict Other Software</a:t>
          </a:r>
          <a:endParaRPr lang="en-US"/>
        </a:p>
      </dgm:t>
    </dgm:pt>
    <dgm:pt modelId="{AE791C4A-32EB-4154-A9A7-2A43DFD3A75D}" type="parTrans" cxnId="{053AEF86-2012-49D9-9FEC-B17A7CDE6EC8}">
      <dgm:prSet/>
      <dgm:spPr/>
      <dgm:t>
        <a:bodyPr/>
        <a:lstStyle/>
        <a:p>
          <a:endParaRPr lang="en-US"/>
        </a:p>
      </dgm:t>
    </dgm:pt>
    <dgm:pt modelId="{6D6FA887-414D-4B58-BC57-3A55145143DB}" type="sibTrans" cxnId="{053AEF86-2012-49D9-9FEC-B17A7CDE6EC8}">
      <dgm:prSet/>
      <dgm:spPr/>
      <dgm:t>
        <a:bodyPr/>
        <a:lstStyle/>
        <a:p>
          <a:endParaRPr lang="en-US"/>
        </a:p>
      </dgm:t>
    </dgm:pt>
    <dgm:pt modelId="{048C3693-EC1E-4772-9F3C-CDD8BB95A28D}">
      <dgm:prSet/>
      <dgm:spPr/>
      <dgm:t>
        <a:bodyPr/>
        <a:lstStyle/>
        <a:p>
          <a:r>
            <a:rPr lang="en-US" b="1"/>
            <a:t>10. License Must Be Technology-Neutral</a:t>
          </a:r>
          <a:endParaRPr lang="en-US"/>
        </a:p>
      </dgm:t>
    </dgm:pt>
    <dgm:pt modelId="{9416BFF3-FD5C-4AD7-8CD7-ED3C7798657A}" type="parTrans" cxnId="{B554FD1F-802B-4587-A6D0-C7840649D41C}">
      <dgm:prSet/>
      <dgm:spPr/>
      <dgm:t>
        <a:bodyPr/>
        <a:lstStyle/>
        <a:p>
          <a:endParaRPr lang="en-US"/>
        </a:p>
      </dgm:t>
    </dgm:pt>
    <dgm:pt modelId="{70AEC35B-5BA7-4174-8828-A32301CEED61}" type="sibTrans" cxnId="{B554FD1F-802B-4587-A6D0-C7840649D41C}">
      <dgm:prSet/>
      <dgm:spPr/>
      <dgm:t>
        <a:bodyPr/>
        <a:lstStyle/>
        <a:p>
          <a:endParaRPr lang="en-US"/>
        </a:p>
      </dgm:t>
    </dgm:pt>
    <dgm:pt modelId="{720D5E17-C352-462A-B183-32F3C3DF8556}" type="pres">
      <dgm:prSet presAssocID="{8C66CF49-AFD2-4A1A-82CF-62091E3D553A}" presName="linear" presStyleCnt="0">
        <dgm:presLayoutVars>
          <dgm:animLvl val="lvl"/>
          <dgm:resizeHandles val="exact"/>
        </dgm:presLayoutVars>
      </dgm:prSet>
      <dgm:spPr/>
    </dgm:pt>
    <dgm:pt modelId="{57B6B4DE-7F1F-447A-AF17-EA1D4A6FD649}" type="pres">
      <dgm:prSet presAssocID="{2185B219-E7B1-465C-935E-96066BD5D019}" presName="parentText" presStyleLbl="node1" presStyleIdx="0" presStyleCnt="10">
        <dgm:presLayoutVars>
          <dgm:chMax val="0"/>
          <dgm:bulletEnabled val="1"/>
        </dgm:presLayoutVars>
      </dgm:prSet>
      <dgm:spPr/>
    </dgm:pt>
    <dgm:pt modelId="{81D329E0-F91D-48EF-9954-7F4C9A42DB74}" type="pres">
      <dgm:prSet presAssocID="{844FB7D4-08D0-43B9-8320-AC019AF41ED5}" presName="spacer" presStyleCnt="0"/>
      <dgm:spPr/>
    </dgm:pt>
    <dgm:pt modelId="{49243A09-0DAD-4C51-8165-602E7E8D7EE3}" type="pres">
      <dgm:prSet presAssocID="{675DD5CA-5C1E-4F89-B5A3-F1972F3815F8}" presName="parentText" presStyleLbl="node1" presStyleIdx="1" presStyleCnt="10">
        <dgm:presLayoutVars>
          <dgm:chMax val="0"/>
          <dgm:bulletEnabled val="1"/>
        </dgm:presLayoutVars>
      </dgm:prSet>
      <dgm:spPr/>
    </dgm:pt>
    <dgm:pt modelId="{B5E047E1-8CAB-48E0-9B58-2A477A879196}" type="pres">
      <dgm:prSet presAssocID="{CA45FA47-E355-4900-981E-DAE6269DDCE9}" presName="spacer" presStyleCnt="0"/>
      <dgm:spPr/>
    </dgm:pt>
    <dgm:pt modelId="{DC20F006-6763-4147-B324-3A5A5B4A5C9D}" type="pres">
      <dgm:prSet presAssocID="{77E39329-3692-4F59-80A3-456817764AE9}" presName="parentText" presStyleLbl="node1" presStyleIdx="2" presStyleCnt="10">
        <dgm:presLayoutVars>
          <dgm:chMax val="0"/>
          <dgm:bulletEnabled val="1"/>
        </dgm:presLayoutVars>
      </dgm:prSet>
      <dgm:spPr/>
    </dgm:pt>
    <dgm:pt modelId="{9D409FFC-735D-487E-ADAD-8993C58C1323}" type="pres">
      <dgm:prSet presAssocID="{60C44C08-59C6-4023-ABCD-DC573E5850D7}" presName="spacer" presStyleCnt="0"/>
      <dgm:spPr/>
    </dgm:pt>
    <dgm:pt modelId="{35B9ACE2-AA74-46AC-9678-4B0F7FBF440A}" type="pres">
      <dgm:prSet presAssocID="{4B43C73B-8E4C-49E8-93CF-57A5A15D83C0}" presName="parentText" presStyleLbl="node1" presStyleIdx="3" presStyleCnt="10">
        <dgm:presLayoutVars>
          <dgm:chMax val="0"/>
          <dgm:bulletEnabled val="1"/>
        </dgm:presLayoutVars>
      </dgm:prSet>
      <dgm:spPr/>
    </dgm:pt>
    <dgm:pt modelId="{D4B18D8C-092A-48DD-A25D-73FD480CE7FF}" type="pres">
      <dgm:prSet presAssocID="{E396F98B-7292-4469-8E18-7456305DEC8B}" presName="spacer" presStyleCnt="0"/>
      <dgm:spPr/>
    </dgm:pt>
    <dgm:pt modelId="{65F7733B-5EE0-45DE-A533-3EAD65117FBD}" type="pres">
      <dgm:prSet presAssocID="{7FF24C48-1F69-428D-A70B-C97CFD625FBD}" presName="parentText" presStyleLbl="node1" presStyleIdx="4" presStyleCnt="10">
        <dgm:presLayoutVars>
          <dgm:chMax val="0"/>
          <dgm:bulletEnabled val="1"/>
        </dgm:presLayoutVars>
      </dgm:prSet>
      <dgm:spPr/>
    </dgm:pt>
    <dgm:pt modelId="{321D9E54-CB37-4037-8E64-AD3859935CD3}" type="pres">
      <dgm:prSet presAssocID="{EC6FA305-6FFB-41DE-8B36-FCAAAC0FE480}" presName="spacer" presStyleCnt="0"/>
      <dgm:spPr/>
    </dgm:pt>
    <dgm:pt modelId="{6BB770A9-D9CA-4847-9697-7BB2CE7016E0}" type="pres">
      <dgm:prSet presAssocID="{35991B3A-4480-4A33-B2E4-018B38973E4A}" presName="parentText" presStyleLbl="node1" presStyleIdx="5" presStyleCnt="10">
        <dgm:presLayoutVars>
          <dgm:chMax val="0"/>
          <dgm:bulletEnabled val="1"/>
        </dgm:presLayoutVars>
      </dgm:prSet>
      <dgm:spPr/>
    </dgm:pt>
    <dgm:pt modelId="{7F4A9DF8-7322-4F7E-AA88-EF75A414EC5C}" type="pres">
      <dgm:prSet presAssocID="{4968DBD6-2ABB-47AD-B377-771D9A30EED3}" presName="spacer" presStyleCnt="0"/>
      <dgm:spPr/>
    </dgm:pt>
    <dgm:pt modelId="{BDDB84CB-3C47-4B3D-A3E0-2B89E816B0BD}" type="pres">
      <dgm:prSet presAssocID="{790548F0-A221-4041-885D-2BBD721E96E6}" presName="parentText" presStyleLbl="node1" presStyleIdx="6" presStyleCnt="10">
        <dgm:presLayoutVars>
          <dgm:chMax val="0"/>
          <dgm:bulletEnabled val="1"/>
        </dgm:presLayoutVars>
      </dgm:prSet>
      <dgm:spPr/>
    </dgm:pt>
    <dgm:pt modelId="{248E9B37-6A7F-4E13-A8B4-ACCC7F1AA2D0}" type="pres">
      <dgm:prSet presAssocID="{29AE68D7-FDDF-402F-8645-E33AE61AC058}" presName="spacer" presStyleCnt="0"/>
      <dgm:spPr/>
    </dgm:pt>
    <dgm:pt modelId="{E8657CB4-DEAF-4FC3-ACE9-C1543956CE21}" type="pres">
      <dgm:prSet presAssocID="{11077D4B-9BC3-40E5-8E21-4ECB8DF6D038}" presName="parentText" presStyleLbl="node1" presStyleIdx="7" presStyleCnt="10">
        <dgm:presLayoutVars>
          <dgm:chMax val="0"/>
          <dgm:bulletEnabled val="1"/>
        </dgm:presLayoutVars>
      </dgm:prSet>
      <dgm:spPr/>
    </dgm:pt>
    <dgm:pt modelId="{21C2EA24-2458-4BE2-82E9-6C55CF68E11B}" type="pres">
      <dgm:prSet presAssocID="{E481536B-8DBA-41A1-8618-AD6CB7CBD622}" presName="spacer" presStyleCnt="0"/>
      <dgm:spPr/>
    </dgm:pt>
    <dgm:pt modelId="{40676244-B2EF-443A-A4F4-FEA43D79FF8F}" type="pres">
      <dgm:prSet presAssocID="{67A02160-AAF0-4EA2-A07B-E020FF2F1CBE}" presName="parentText" presStyleLbl="node1" presStyleIdx="8" presStyleCnt="10">
        <dgm:presLayoutVars>
          <dgm:chMax val="0"/>
          <dgm:bulletEnabled val="1"/>
        </dgm:presLayoutVars>
      </dgm:prSet>
      <dgm:spPr/>
    </dgm:pt>
    <dgm:pt modelId="{DB0D36D3-6129-49FD-A8C4-1A1A4CF0BBA7}" type="pres">
      <dgm:prSet presAssocID="{6D6FA887-414D-4B58-BC57-3A55145143DB}" presName="spacer" presStyleCnt="0"/>
      <dgm:spPr/>
    </dgm:pt>
    <dgm:pt modelId="{89CD7943-4D55-4157-B5CA-0C176B14D9AA}" type="pres">
      <dgm:prSet presAssocID="{048C3693-EC1E-4772-9F3C-CDD8BB95A28D}" presName="parentText" presStyleLbl="node1" presStyleIdx="9" presStyleCnt="10">
        <dgm:presLayoutVars>
          <dgm:chMax val="0"/>
          <dgm:bulletEnabled val="1"/>
        </dgm:presLayoutVars>
      </dgm:prSet>
      <dgm:spPr/>
    </dgm:pt>
  </dgm:ptLst>
  <dgm:cxnLst>
    <dgm:cxn modelId="{B57F1310-4BB1-4BFE-8426-DC002B21BFD6}" type="presOf" srcId="{4B43C73B-8E4C-49E8-93CF-57A5A15D83C0}" destId="{35B9ACE2-AA74-46AC-9678-4B0F7FBF440A}" srcOrd="0" destOrd="0" presId="urn:microsoft.com/office/officeart/2005/8/layout/vList2"/>
    <dgm:cxn modelId="{A5CEB311-7DA5-41E9-87C5-8D795AB039E3}" type="presOf" srcId="{2185B219-E7B1-465C-935E-96066BD5D019}" destId="{57B6B4DE-7F1F-447A-AF17-EA1D4A6FD649}" srcOrd="0" destOrd="0" presId="urn:microsoft.com/office/officeart/2005/8/layout/vList2"/>
    <dgm:cxn modelId="{F813F01D-3392-44E6-8500-760BB6DD030D}" type="presOf" srcId="{790548F0-A221-4041-885D-2BBD721E96E6}" destId="{BDDB84CB-3C47-4B3D-A3E0-2B89E816B0BD}" srcOrd="0" destOrd="0" presId="urn:microsoft.com/office/officeart/2005/8/layout/vList2"/>
    <dgm:cxn modelId="{B554FD1F-802B-4587-A6D0-C7840649D41C}" srcId="{8C66CF49-AFD2-4A1A-82CF-62091E3D553A}" destId="{048C3693-EC1E-4772-9F3C-CDD8BB95A28D}" srcOrd="9" destOrd="0" parTransId="{9416BFF3-FD5C-4AD7-8CD7-ED3C7798657A}" sibTransId="{70AEC35B-5BA7-4174-8828-A32301CEED61}"/>
    <dgm:cxn modelId="{20295B2A-7A6F-4549-972B-158E6BD8AB8E}" srcId="{8C66CF49-AFD2-4A1A-82CF-62091E3D553A}" destId="{35991B3A-4480-4A33-B2E4-018B38973E4A}" srcOrd="5" destOrd="0" parTransId="{F1EA48D8-6E93-4C9D-A08B-BB2FD4D66AE6}" sibTransId="{4968DBD6-2ABB-47AD-B377-771D9A30EED3}"/>
    <dgm:cxn modelId="{5E30552A-061C-4CCE-9E67-798C75FA187A}" type="presOf" srcId="{7FF24C48-1F69-428D-A70B-C97CFD625FBD}" destId="{65F7733B-5EE0-45DE-A533-3EAD65117FBD}" srcOrd="0" destOrd="0" presId="urn:microsoft.com/office/officeart/2005/8/layout/vList2"/>
    <dgm:cxn modelId="{75B8D52E-F51F-4A63-A607-BFD73F702719}" srcId="{8C66CF49-AFD2-4A1A-82CF-62091E3D553A}" destId="{77E39329-3692-4F59-80A3-456817764AE9}" srcOrd="2" destOrd="0" parTransId="{DF491632-FC36-4601-91BA-A1F04E43BB28}" sibTransId="{60C44C08-59C6-4023-ABCD-DC573E5850D7}"/>
    <dgm:cxn modelId="{881DAB5E-4091-49E0-A642-EAF37E490786}" srcId="{8C66CF49-AFD2-4A1A-82CF-62091E3D553A}" destId="{11077D4B-9BC3-40E5-8E21-4ECB8DF6D038}" srcOrd="7" destOrd="0" parTransId="{0F75D3AD-F420-4A28-A3E2-8E2494066895}" sibTransId="{E481536B-8DBA-41A1-8618-AD6CB7CBD622}"/>
    <dgm:cxn modelId="{0B5D2341-2E3F-4538-9B0C-DB9EBF98418E}" type="presOf" srcId="{11077D4B-9BC3-40E5-8E21-4ECB8DF6D038}" destId="{E8657CB4-DEAF-4FC3-ACE9-C1543956CE21}" srcOrd="0" destOrd="0" presId="urn:microsoft.com/office/officeart/2005/8/layout/vList2"/>
    <dgm:cxn modelId="{0BA78066-98D8-4B30-94B0-3F2AD8C7D3F3}" srcId="{8C66CF49-AFD2-4A1A-82CF-62091E3D553A}" destId="{2185B219-E7B1-465C-935E-96066BD5D019}" srcOrd="0" destOrd="0" parTransId="{C6701592-B078-4C7F-BEA5-346C24B72BD9}" sibTransId="{844FB7D4-08D0-43B9-8320-AC019AF41ED5}"/>
    <dgm:cxn modelId="{9D27494A-C811-43D7-8943-3D85A64807D7}" srcId="{8C66CF49-AFD2-4A1A-82CF-62091E3D553A}" destId="{4B43C73B-8E4C-49E8-93CF-57A5A15D83C0}" srcOrd="3" destOrd="0" parTransId="{65B9F09D-969E-4A1C-8FBE-7D3032DD21D9}" sibTransId="{E396F98B-7292-4469-8E18-7456305DEC8B}"/>
    <dgm:cxn modelId="{BFE04D6D-C01E-4EAA-886B-90ECC701298C}" type="presOf" srcId="{048C3693-EC1E-4772-9F3C-CDD8BB95A28D}" destId="{89CD7943-4D55-4157-B5CA-0C176B14D9AA}" srcOrd="0" destOrd="0" presId="urn:microsoft.com/office/officeart/2005/8/layout/vList2"/>
    <dgm:cxn modelId="{BE886D80-34CA-4228-8D0D-DE8AFCC9E453}" type="presOf" srcId="{8C66CF49-AFD2-4A1A-82CF-62091E3D553A}" destId="{720D5E17-C352-462A-B183-32F3C3DF8556}" srcOrd="0" destOrd="0" presId="urn:microsoft.com/office/officeart/2005/8/layout/vList2"/>
    <dgm:cxn modelId="{053AEF86-2012-49D9-9FEC-B17A7CDE6EC8}" srcId="{8C66CF49-AFD2-4A1A-82CF-62091E3D553A}" destId="{67A02160-AAF0-4EA2-A07B-E020FF2F1CBE}" srcOrd="8" destOrd="0" parTransId="{AE791C4A-32EB-4154-A9A7-2A43DFD3A75D}" sibTransId="{6D6FA887-414D-4B58-BC57-3A55145143DB}"/>
    <dgm:cxn modelId="{5430C88C-CEC6-4D83-9E72-2AEEF1948075}" srcId="{8C66CF49-AFD2-4A1A-82CF-62091E3D553A}" destId="{7FF24C48-1F69-428D-A70B-C97CFD625FBD}" srcOrd="4" destOrd="0" parTransId="{CA794538-F178-4E2B-8BBF-E8BDFEF5953F}" sibTransId="{EC6FA305-6FFB-41DE-8B36-FCAAAC0FE480}"/>
    <dgm:cxn modelId="{7668EA97-3A9A-4309-855C-72BE2D31D003}" type="presOf" srcId="{77E39329-3692-4F59-80A3-456817764AE9}" destId="{DC20F006-6763-4147-B324-3A5A5B4A5C9D}" srcOrd="0" destOrd="0" presId="urn:microsoft.com/office/officeart/2005/8/layout/vList2"/>
    <dgm:cxn modelId="{505CA6AD-4A99-4D86-80D7-268BCA342881}" type="presOf" srcId="{675DD5CA-5C1E-4F89-B5A3-F1972F3815F8}" destId="{49243A09-0DAD-4C51-8165-602E7E8D7EE3}" srcOrd="0" destOrd="0" presId="urn:microsoft.com/office/officeart/2005/8/layout/vList2"/>
    <dgm:cxn modelId="{0E90DDBF-CBA6-4D54-9814-767370B2907B}" type="presOf" srcId="{67A02160-AAF0-4EA2-A07B-E020FF2F1CBE}" destId="{40676244-B2EF-443A-A4F4-FEA43D79FF8F}" srcOrd="0" destOrd="0" presId="urn:microsoft.com/office/officeart/2005/8/layout/vList2"/>
    <dgm:cxn modelId="{83C71BDE-BCCE-480E-8D35-9D9997FDAC3E}" type="presOf" srcId="{35991B3A-4480-4A33-B2E4-018B38973E4A}" destId="{6BB770A9-D9CA-4847-9697-7BB2CE7016E0}" srcOrd="0" destOrd="0" presId="urn:microsoft.com/office/officeart/2005/8/layout/vList2"/>
    <dgm:cxn modelId="{39CB3BEA-C3B9-40DC-8E96-EE6A335A57B2}" srcId="{8C66CF49-AFD2-4A1A-82CF-62091E3D553A}" destId="{675DD5CA-5C1E-4F89-B5A3-F1972F3815F8}" srcOrd="1" destOrd="0" parTransId="{7C853233-2CED-48A4-A5F8-B2FC27A8602D}" sibTransId="{CA45FA47-E355-4900-981E-DAE6269DDCE9}"/>
    <dgm:cxn modelId="{86C515F8-D478-4B87-A655-3AFBF5339B12}" srcId="{8C66CF49-AFD2-4A1A-82CF-62091E3D553A}" destId="{790548F0-A221-4041-885D-2BBD721E96E6}" srcOrd="6" destOrd="0" parTransId="{E691E805-727D-4F3E-B37E-70E101EA4C53}" sibTransId="{29AE68D7-FDDF-402F-8645-E33AE61AC058}"/>
    <dgm:cxn modelId="{C426267B-5F95-4772-A728-AB8782389803}" type="presParOf" srcId="{720D5E17-C352-462A-B183-32F3C3DF8556}" destId="{57B6B4DE-7F1F-447A-AF17-EA1D4A6FD649}" srcOrd="0" destOrd="0" presId="urn:microsoft.com/office/officeart/2005/8/layout/vList2"/>
    <dgm:cxn modelId="{3A783464-FF30-45DE-9048-AF0F049430A6}" type="presParOf" srcId="{720D5E17-C352-462A-B183-32F3C3DF8556}" destId="{81D329E0-F91D-48EF-9954-7F4C9A42DB74}" srcOrd="1" destOrd="0" presId="urn:microsoft.com/office/officeart/2005/8/layout/vList2"/>
    <dgm:cxn modelId="{36421459-A493-44B6-8245-21CD60489DDA}" type="presParOf" srcId="{720D5E17-C352-462A-B183-32F3C3DF8556}" destId="{49243A09-0DAD-4C51-8165-602E7E8D7EE3}" srcOrd="2" destOrd="0" presId="urn:microsoft.com/office/officeart/2005/8/layout/vList2"/>
    <dgm:cxn modelId="{BB50354B-5292-4B35-BA08-6247D7E683F6}" type="presParOf" srcId="{720D5E17-C352-462A-B183-32F3C3DF8556}" destId="{B5E047E1-8CAB-48E0-9B58-2A477A879196}" srcOrd="3" destOrd="0" presId="urn:microsoft.com/office/officeart/2005/8/layout/vList2"/>
    <dgm:cxn modelId="{E31E8940-350D-4340-B4A2-B818A10D139F}" type="presParOf" srcId="{720D5E17-C352-462A-B183-32F3C3DF8556}" destId="{DC20F006-6763-4147-B324-3A5A5B4A5C9D}" srcOrd="4" destOrd="0" presId="urn:microsoft.com/office/officeart/2005/8/layout/vList2"/>
    <dgm:cxn modelId="{F05C4672-8ABF-4900-A2EE-361842F35310}" type="presParOf" srcId="{720D5E17-C352-462A-B183-32F3C3DF8556}" destId="{9D409FFC-735D-487E-ADAD-8993C58C1323}" srcOrd="5" destOrd="0" presId="urn:microsoft.com/office/officeart/2005/8/layout/vList2"/>
    <dgm:cxn modelId="{0DE16059-B17F-484A-B399-B5EAD3A0C2A1}" type="presParOf" srcId="{720D5E17-C352-462A-B183-32F3C3DF8556}" destId="{35B9ACE2-AA74-46AC-9678-4B0F7FBF440A}" srcOrd="6" destOrd="0" presId="urn:microsoft.com/office/officeart/2005/8/layout/vList2"/>
    <dgm:cxn modelId="{954B777A-0682-410A-B6C0-85992E371546}" type="presParOf" srcId="{720D5E17-C352-462A-B183-32F3C3DF8556}" destId="{D4B18D8C-092A-48DD-A25D-73FD480CE7FF}" srcOrd="7" destOrd="0" presId="urn:microsoft.com/office/officeart/2005/8/layout/vList2"/>
    <dgm:cxn modelId="{8597199E-2D34-4341-9599-56D015A42D7D}" type="presParOf" srcId="{720D5E17-C352-462A-B183-32F3C3DF8556}" destId="{65F7733B-5EE0-45DE-A533-3EAD65117FBD}" srcOrd="8" destOrd="0" presId="urn:microsoft.com/office/officeart/2005/8/layout/vList2"/>
    <dgm:cxn modelId="{2AFEA415-A247-48EF-9E77-B4DCB1F93846}" type="presParOf" srcId="{720D5E17-C352-462A-B183-32F3C3DF8556}" destId="{321D9E54-CB37-4037-8E64-AD3859935CD3}" srcOrd="9" destOrd="0" presId="urn:microsoft.com/office/officeart/2005/8/layout/vList2"/>
    <dgm:cxn modelId="{9975B58D-F2E0-4CD9-ADEC-BA60466420EF}" type="presParOf" srcId="{720D5E17-C352-462A-B183-32F3C3DF8556}" destId="{6BB770A9-D9CA-4847-9697-7BB2CE7016E0}" srcOrd="10" destOrd="0" presId="urn:microsoft.com/office/officeart/2005/8/layout/vList2"/>
    <dgm:cxn modelId="{A5C8023C-AC56-463D-9E92-CFBABE747ED2}" type="presParOf" srcId="{720D5E17-C352-462A-B183-32F3C3DF8556}" destId="{7F4A9DF8-7322-4F7E-AA88-EF75A414EC5C}" srcOrd="11" destOrd="0" presId="urn:microsoft.com/office/officeart/2005/8/layout/vList2"/>
    <dgm:cxn modelId="{B2BB3FEC-8880-4F2E-9BCD-D926232F00A9}" type="presParOf" srcId="{720D5E17-C352-462A-B183-32F3C3DF8556}" destId="{BDDB84CB-3C47-4B3D-A3E0-2B89E816B0BD}" srcOrd="12" destOrd="0" presId="urn:microsoft.com/office/officeart/2005/8/layout/vList2"/>
    <dgm:cxn modelId="{EA389D02-4C9F-4969-B237-7CF3309A7626}" type="presParOf" srcId="{720D5E17-C352-462A-B183-32F3C3DF8556}" destId="{248E9B37-6A7F-4E13-A8B4-ACCC7F1AA2D0}" srcOrd="13" destOrd="0" presId="urn:microsoft.com/office/officeart/2005/8/layout/vList2"/>
    <dgm:cxn modelId="{7C639EFD-0756-4C3C-92AC-0AD34E45A32C}" type="presParOf" srcId="{720D5E17-C352-462A-B183-32F3C3DF8556}" destId="{E8657CB4-DEAF-4FC3-ACE9-C1543956CE21}" srcOrd="14" destOrd="0" presId="urn:microsoft.com/office/officeart/2005/8/layout/vList2"/>
    <dgm:cxn modelId="{4D87DF42-145A-4B5B-9118-C20294FDA7CD}" type="presParOf" srcId="{720D5E17-C352-462A-B183-32F3C3DF8556}" destId="{21C2EA24-2458-4BE2-82E9-6C55CF68E11B}" srcOrd="15" destOrd="0" presId="urn:microsoft.com/office/officeart/2005/8/layout/vList2"/>
    <dgm:cxn modelId="{A5C2B205-7EFB-4641-962A-D2717ED5FF6D}" type="presParOf" srcId="{720D5E17-C352-462A-B183-32F3C3DF8556}" destId="{40676244-B2EF-443A-A4F4-FEA43D79FF8F}" srcOrd="16" destOrd="0" presId="urn:microsoft.com/office/officeart/2005/8/layout/vList2"/>
    <dgm:cxn modelId="{87C92650-181B-499B-BF6C-2445AEF20D29}" type="presParOf" srcId="{720D5E17-C352-462A-B183-32F3C3DF8556}" destId="{DB0D36D3-6129-49FD-A8C4-1A1A4CF0BBA7}" srcOrd="17" destOrd="0" presId="urn:microsoft.com/office/officeart/2005/8/layout/vList2"/>
    <dgm:cxn modelId="{670543E5-5346-4C6B-97B6-F7E73E1A7EDB}" type="presParOf" srcId="{720D5E17-C352-462A-B183-32F3C3DF8556}" destId="{89CD7943-4D55-4157-B5CA-0C176B14D9A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D86CBF-CF26-4227-855A-8D881361D9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17575A-FE59-4068-966C-73F0CD5129AB}">
      <dgm:prSet/>
      <dgm:spPr/>
      <dgm:t>
        <a:bodyPr/>
        <a:lstStyle/>
        <a:p>
          <a:r>
            <a:rPr lang="en-US" dirty="0"/>
            <a:t> Transparency</a:t>
          </a:r>
        </a:p>
      </dgm:t>
    </dgm:pt>
    <dgm:pt modelId="{0FEF12E2-4C23-4D5A-8E29-7D9BDA8170C5}" type="parTrans" cxnId="{1D2C16EB-E49D-4E19-B89B-1DF5B9318B39}">
      <dgm:prSet/>
      <dgm:spPr/>
      <dgm:t>
        <a:bodyPr/>
        <a:lstStyle/>
        <a:p>
          <a:endParaRPr lang="en-US"/>
        </a:p>
      </dgm:t>
    </dgm:pt>
    <dgm:pt modelId="{AC7466B7-23FB-4646-B577-34E202005A8C}" type="sibTrans" cxnId="{1D2C16EB-E49D-4E19-B89B-1DF5B9318B39}">
      <dgm:prSet/>
      <dgm:spPr/>
      <dgm:t>
        <a:bodyPr/>
        <a:lstStyle/>
        <a:p>
          <a:endParaRPr lang="en-US"/>
        </a:p>
      </dgm:t>
    </dgm:pt>
    <dgm:pt modelId="{2B242ADE-E8A5-4011-A626-0D0C7F45E6D6}">
      <dgm:prSet/>
      <dgm:spPr/>
      <dgm:t>
        <a:bodyPr/>
        <a:lstStyle/>
        <a:p>
          <a:r>
            <a:rPr lang="en-US" dirty="0"/>
            <a:t> Collaboration</a:t>
          </a:r>
          <a:br>
            <a:rPr lang="en-US" dirty="0"/>
          </a:br>
          <a:endParaRPr lang="en-US" dirty="0"/>
        </a:p>
      </dgm:t>
    </dgm:pt>
    <dgm:pt modelId="{0276B48F-F81F-473E-A18E-10CD5B3730EC}" type="parTrans" cxnId="{589183E1-5F5F-4697-8E0F-6B6CFBBEF1C0}">
      <dgm:prSet/>
      <dgm:spPr/>
      <dgm:t>
        <a:bodyPr/>
        <a:lstStyle/>
        <a:p>
          <a:endParaRPr lang="en-US"/>
        </a:p>
      </dgm:t>
    </dgm:pt>
    <dgm:pt modelId="{1B5E6FB9-FB89-4F31-8B99-34D4420005F5}" type="sibTrans" cxnId="{589183E1-5F5F-4697-8E0F-6B6CFBBEF1C0}">
      <dgm:prSet/>
      <dgm:spPr/>
      <dgm:t>
        <a:bodyPr/>
        <a:lstStyle/>
        <a:p>
          <a:endParaRPr lang="en-US"/>
        </a:p>
      </dgm:t>
    </dgm:pt>
    <dgm:pt modelId="{6A4972A4-5AEC-480E-8A8A-C6BADECE3107}">
      <dgm:prSet/>
      <dgm:spPr/>
      <dgm:t>
        <a:bodyPr/>
        <a:lstStyle/>
        <a:p>
          <a:r>
            <a:rPr lang="en-US" dirty="0"/>
            <a:t> Release early and often</a:t>
          </a:r>
        </a:p>
      </dgm:t>
    </dgm:pt>
    <dgm:pt modelId="{C798BDBF-F285-48A5-935C-FC3F145AF210}" type="parTrans" cxnId="{4F0C4FC1-01FA-4CE6-B071-4C4B785F5EF1}">
      <dgm:prSet/>
      <dgm:spPr/>
      <dgm:t>
        <a:bodyPr/>
        <a:lstStyle/>
        <a:p>
          <a:endParaRPr lang="en-US"/>
        </a:p>
      </dgm:t>
    </dgm:pt>
    <dgm:pt modelId="{FF1C64A1-E398-40E8-B82E-E9D61037F874}" type="sibTrans" cxnId="{4F0C4FC1-01FA-4CE6-B071-4C4B785F5EF1}">
      <dgm:prSet/>
      <dgm:spPr/>
      <dgm:t>
        <a:bodyPr/>
        <a:lstStyle/>
        <a:p>
          <a:endParaRPr lang="en-US"/>
        </a:p>
      </dgm:t>
    </dgm:pt>
    <dgm:pt modelId="{B3080489-37A9-4354-90B2-EB862183F08F}">
      <dgm:prSet/>
      <dgm:spPr/>
      <dgm:t>
        <a:bodyPr/>
        <a:lstStyle/>
        <a:p>
          <a:r>
            <a:rPr lang="en-US" dirty="0"/>
            <a:t> Meritocracy</a:t>
          </a:r>
        </a:p>
      </dgm:t>
    </dgm:pt>
    <dgm:pt modelId="{014A0AFB-AB09-431D-9D26-701BB034BE1F}" type="parTrans" cxnId="{0BD5E62C-1B12-45BD-B4AB-7A85484B74D9}">
      <dgm:prSet/>
      <dgm:spPr/>
      <dgm:t>
        <a:bodyPr/>
        <a:lstStyle/>
        <a:p>
          <a:endParaRPr lang="en-US"/>
        </a:p>
      </dgm:t>
    </dgm:pt>
    <dgm:pt modelId="{3C71D184-89DD-458A-B926-C30C918D7145}" type="sibTrans" cxnId="{0BD5E62C-1B12-45BD-B4AB-7A85484B74D9}">
      <dgm:prSet/>
      <dgm:spPr/>
      <dgm:t>
        <a:bodyPr/>
        <a:lstStyle/>
        <a:p>
          <a:endParaRPr lang="en-US"/>
        </a:p>
      </dgm:t>
    </dgm:pt>
    <dgm:pt modelId="{4982E855-A312-46FC-B73B-EB818E2D54C7}">
      <dgm:prSet/>
      <dgm:spPr/>
      <dgm:t>
        <a:bodyPr/>
        <a:lstStyle/>
        <a:p>
          <a:r>
            <a:rPr lang="en-US" dirty="0"/>
            <a:t> Community</a:t>
          </a:r>
        </a:p>
      </dgm:t>
    </dgm:pt>
    <dgm:pt modelId="{733680F2-7569-455F-98E2-9196E3016206}" type="parTrans" cxnId="{5088EF56-E0CE-4FBA-A0E4-3C22EF820F45}">
      <dgm:prSet/>
      <dgm:spPr/>
      <dgm:t>
        <a:bodyPr/>
        <a:lstStyle/>
        <a:p>
          <a:endParaRPr lang="en-US"/>
        </a:p>
      </dgm:t>
    </dgm:pt>
    <dgm:pt modelId="{5EC4A963-776F-4666-9EE4-B69F4F8C120D}" type="sibTrans" cxnId="{5088EF56-E0CE-4FBA-A0E4-3C22EF820F45}">
      <dgm:prSet/>
      <dgm:spPr/>
      <dgm:t>
        <a:bodyPr/>
        <a:lstStyle/>
        <a:p>
          <a:endParaRPr lang="en-US"/>
        </a:p>
      </dgm:t>
    </dgm:pt>
    <dgm:pt modelId="{5BAC25B2-E0AB-49EB-88AA-DC08667A8660}" type="pres">
      <dgm:prSet presAssocID="{C6D86CBF-CF26-4227-855A-8D881361D93A}" presName="root" presStyleCnt="0">
        <dgm:presLayoutVars>
          <dgm:dir/>
          <dgm:resizeHandles val="exact"/>
        </dgm:presLayoutVars>
      </dgm:prSet>
      <dgm:spPr/>
    </dgm:pt>
    <dgm:pt modelId="{CEB8C861-37AA-4F9E-AB87-3A4B1A9144F9}" type="pres">
      <dgm:prSet presAssocID="{AF17575A-FE59-4068-966C-73F0CD5129AB}" presName="compNode" presStyleCnt="0"/>
      <dgm:spPr/>
    </dgm:pt>
    <dgm:pt modelId="{3A2F7473-70D1-4073-97C5-C8DF29F808B6}" type="pres">
      <dgm:prSet presAssocID="{AF17575A-FE59-4068-966C-73F0CD5129AB}" presName="bgRect" presStyleLbl="bgShp" presStyleIdx="0" presStyleCnt="5"/>
      <dgm:spPr/>
    </dgm:pt>
    <dgm:pt modelId="{B4043789-FFB4-4DB5-8A1A-BAF6B6DF6BBC}" type="pres">
      <dgm:prSet presAssocID="{AF17575A-FE59-4068-966C-73F0CD5129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s"/>
        </a:ext>
      </dgm:extLst>
    </dgm:pt>
    <dgm:pt modelId="{29329504-6AA4-4673-85E4-016992940A77}" type="pres">
      <dgm:prSet presAssocID="{AF17575A-FE59-4068-966C-73F0CD5129AB}" presName="spaceRect" presStyleCnt="0"/>
      <dgm:spPr/>
    </dgm:pt>
    <dgm:pt modelId="{8302D498-BDCF-48D6-AC9C-EE58EFB7080E}" type="pres">
      <dgm:prSet presAssocID="{AF17575A-FE59-4068-966C-73F0CD5129AB}" presName="parTx" presStyleLbl="revTx" presStyleIdx="0" presStyleCnt="5">
        <dgm:presLayoutVars>
          <dgm:chMax val="0"/>
          <dgm:chPref val="0"/>
        </dgm:presLayoutVars>
      </dgm:prSet>
      <dgm:spPr/>
    </dgm:pt>
    <dgm:pt modelId="{08B3D609-1BE2-4C75-8D56-2284D71E1F59}" type="pres">
      <dgm:prSet presAssocID="{AC7466B7-23FB-4646-B577-34E202005A8C}" presName="sibTrans" presStyleCnt="0"/>
      <dgm:spPr/>
    </dgm:pt>
    <dgm:pt modelId="{4A140108-E24E-4958-8D15-53D10B566E38}" type="pres">
      <dgm:prSet presAssocID="{2B242ADE-E8A5-4011-A626-0D0C7F45E6D6}" presName="compNode" presStyleCnt="0"/>
      <dgm:spPr/>
    </dgm:pt>
    <dgm:pt modelId="{A3435BCD-90F7-45B1-9592-2B3807BBA197}" type="pres">
      <dgm:prSet presAssocID="{2B242ADE-E8A5-4011-A626-0D0C7F45E6D6}" presName="bgRect" presStyleLbl="bgShp" presStyleIdx="1" presStyleCnt="5"/>
      <dgm:spPr/>
    </dgm:pt>
    <dgm:pt modelId="{0A457291-3303-4300-ACAE-88F93E1AE8B0}" type="pres">
      <dgm:prSet presAssocID="{2B242ADE-E8A5-4011-A626-0D0C7F45E6D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0A472287-B568-4A35-90EE-89CB727FBC3A}" type="pres">
      <dgm:prSet presAssocID="{2B242ADE-E8A5-4011-A626-0D0C7F45E6D6}" presName="spaceRect" presStyleCnt="0"/>
      <dgm:spPr/>
    </dgm:pt>
    <dgm:pt modelId="{86B058D0-4F49-44CF-9FE8-1D03CA29EF73}" type="pres">
      <dgm:prSet presAssocID="{2B242ADE-E8A5-4011-A626-0D0C7F45E6D6}" presName="parTx" presStyleLbl="revTx" presStyleIdx="1" presStyleCnt="5">
        <dgm:presLayoutVars>
          <dgm:chMax val="0"/>
          <dgm:chPref val="0"/>
        </dgm:presLayoutVars>
      </dgm:prSet>
      <dgm:spPr/>
    </dgm:pt>
    <dgm:pt modelId="{F7104E24-202A-4F8C-94A0-EC70FFCD2796}" type="pres">
      <dgm:prSet presAssocID="{1B5E6FB9-FB89-4F31-8B99-34D4420005F5}" presName="sibTrans" presStyleCnt="0"/>
      <dgm:spPr/>
    </dgm:pt>
    <dgm:pt modelId="{9E8D0AF4-D4E0-4E83-8D2E-551575921B8F}" type="pres">
      <dgm:prSet presAssocID="{6A4972A4-5AEC-480E-8A8A-C6BADECE3107}" presName="compNode" presStyleCnt="0"/>
      <dgm:spPr/>
    </dgm:pt>
    <dgm:pt modelId="{D986EF50-8696-4B94-B0DF-A59CAF6F2BDA}" type="pres">
      <dgm:prSet presAssocID="{6A4972A4-5AEC-480E-8A8A-C6BADECE3107}" presName="bgRect" presStyleLbl="bgShp" presStyleIdx="2" presStyleCnt="5"/>
      <dgm:spPr/>
    </dgm:pt>
    <dgm:pt modelId="{AAAE3D7A-E237-449A-BE69-B2FE9D86CFA3}" type="pres">
      <dgm:prSet presAssocID="{6A4972A4-5AEC-480E-8A8A-C6BADECE3107}"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ircles with arrows"/>
        </a:ext>
      </dgm:extLst>
    </dgm:pt>
    <dgm:pt modelId="{7136C743-21AA-4982-BF75-F84EAE782BE0}" type="pres">
      <dgm:prSet presAssocID="{6A4972A4-5AEC-480E-8A8A-C6BADECE3107}" presName="spaceRect" presStyleCnt="0"/>
      <dgm:spPr/>
    </dgm:pt>
    <dgm:pt modelId="{EC8183F9-66DC-4596-B331-6990BE1182AE}" type="pres">
      <dgm:prSet presAssocID="{6A4972A4-5AEC-480E-8A8A-C6BADECE3107}" presName="parTx" presStyleLbl="revTx" presStyleIdx="2" presStyleCnt="5">
        <dgm:presLayoutVars>
          <dgm:chMax val="0"/>
          <dgm:chPref val="0"/>
        </dgm:presLayoutVars>
      </dgm:prSet>
      <dgm:spPr/>
    </dgm:pt>
    <dgm:pt modelId="{D905CFB3-2062-48FB-9F71-B2A28F7707A2}" type="pres">
      <dgm:prSet presAssocID="{FF1C64A1-E398-40E8-B82E-E9D61037F874}" presName="sibTrans" presStyleCnt="0"/>
      <dgm:spPr/>
    </dgm:pt>
    <dgm:pt modelId="{BEC02D30-A579-4C99-898C-B1EABC07BD51}" type="pres">
      <dgm:prSet presAssocID="{B3080489-37A9-4354-90B2-EB862183F08F}" presName="compNode" presStyleCnt="0"/>
      <dgm:spPr/>
    </dgm:pt>
    <dgm:pt modelId="{09E2E73D-8EB1-43AB-AA2F-137BAB2C9CC9}" type="pres">
      <dgm:prSet presAssocID="{B3080489-37A9-4354-90B2-EB862183F08F}" presName="bgRect" presStyleLbl="bgShp" presStyleIdx="3" presStyleCnt="5"/>
      <dgm:spPr/>
    </dgm:pt>
    <dgm:pt modelId="{BC808B41-524B-46BE-A8FF-AD27AA747E10}" type="pres">
      <dgm:prSet presAssocID="{B3080489-37A9-4354-90B2-EB862183F0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edal"/>
        </a:ext>
      </dgm:extLst>
    </dgm:pt>
    <dgm:pt modelId="{CF89FCC8-08AE-47FF-BF47-9E73062AED45}" type="pres">
      <dgm:prSet presAssocID="{B3080489-37A9-4354-90B2-EB862183F08F}" presName="spaceRect" presStyleCnt="0"/>
      <dgm:spPr/>
    </dgm:pt>
    <dgm:pt modelId="{E6C4ACF2-F3F9-4DF3-AE9B-927338BA17D1}" type="pres">
      <dgm:prSet presAssocID="{B3080489-37A9-4354-90B2-EB862183F08F}" presName="parTx" presStyleLbl="revTx" presStyleIdx="3" presStyleCnt="5">
        <dgm:presLayoutVars>
          <dgm:chMax val="0"/>
          <dgm:chPref val="0"/>
        </dgm:presLayoutVars>
      </dgm:prSet>
      <dgm:spPr/>
    </dgm:pt>
    <dgm:pt modelId="{303B980B-CAF6-43BE-BD90-2678F04B345D}" type="pres">
      <dgm:prSet presAssocID="{3C71D184-89DD-458A-B926-C30C918D7145}" presName="sibTrans" presStyleCnt="0"/>
      <dgm:spPr/>
    </dgm:pt>
    <dgm:pt modelId="{05EE82CD-0EE5-4F13-8896-5AC082395608}" type="pres">
      <dgm:prSet presAssocID="{4982E855-A312-46FC-B73B-EB818E2D54C7}" presName="compNode" presStyleCnt="0"/>
      <dgm:spPr/>
    </dgm:pt>
    <dgm:pt modelId="{074DE0C5-C7BA-4F34-88AB-4CA1ADCD1DE0}" type="pres">
      <dgm:prSet presAssocID="{4982E855-A312-46FC-B73B-EB818E2D54C7}" presName="bgRect" presStyleLbl="bgShp" presStyleIdx="4" presStyleCnt="5"/>
      <dgm:spPr/>
    </dgm:pt>
    <dgm:pt modelId="{00678171-A195-4F98-932C-4A03860EC85A}" type="pres">
      <dgm:prSet presAssocID="{4982E855-A312-46FC-B73B-EB818E2D54C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9B7A9D22-614E-441B-9331-C24D99F3544B}" type="pres">
      <dgm:prSet presAssocID="{4982E855-A312-46FC-B73B-EB818E2D54C7}" presName="spaceRect" presStyleCnt="0"/>
      <dgm:spPr/>
    </dgm:pt>
    <dgm:pt modelId="{6B1B81EF-3B60-4149-A7A3-847A29EBC6E9}" type="pres">
      <dgm:prSet presAssocID="{4982E855-A312-46FC-B73B-EB818E2D54C7}" presName="parTx" presStyleLbl="revTx" presStyleIdx="4" presStyleCnt="5">
        <dgm:presLayoutVars>
          <dgm:chMax val="0"/>
          <dgm:chPref val="0"/>
        </dgm:presLayoutVars>
      </dgm:prSet>
      <dgm:spPr/>
    </dgm:pt>
  </dgm:ptLst>
  <dgm:cxnLst>
    <dgm:cxn modelId="{79738913-8A45-416C-9CE6-FD5619222FE5}" type="presOf" srcId="{4982E855-A312-46FC-B73B-EB818E2D54C7}" destId="{6B1B81EF-3B60-4149-A7A3-847A29EBC6E9}" srcOrd="0" destOrd="0" presId="urn:microsoft.com/office/officeart/2018/2/layout/IconVerticalSolidList"/>
    <dgm:cxn modelId="{6165AD17-D411-45BD-9F13-A83B02AE1A3B}" type="presOf" srcId="{6A4972A4-5AEC-480E-8A8A-C6BADECE3107}" destId="{EC8183F9-66DC-4596-B331-6990BE1182AE}" srcOrd="0" destOrd="0" presId="urn:microsoft.com/office/officeart/2018/2/layout/IconVerticalSolidList"/>
    <dgm:cxn modelId="{0BD5E62C-1B12-45BD-B4AB-7A85484B74D9}" srcId="{C6D86CBF-CF26-4227-855A-8D881361D93A}" destId="{B3080489-37A9-4354-90B2-EB862183F08F}" srcOrd="3" destOrd="0" parTransId="{014A0AFB-AB09-431D-9D26-701BB034BE1F}" sibTransId="{3C71D184-89DD-458A-B926-C30C918D7145}"/>
    <dgm:cxn modelId="{0C69F651-5CF9-404D-AC56-5CECF7C08B3D}" type="presOf" srcId="{B3080489-37A9-4354-90B2-EB862183F08F}" destId="{E6C4ACF2-F3F9-4DF3-AE9B-927338BA17D1}" srcOrd="0" destOrd="0" presId="urn:microsoft.com/office/officeart/2018/2/layout/IconVerticalSolidList"/>
    <dgm:cxn modelId="{5088EF56-E0CE-4FBA-A0E4-3C22EF820F45}" srcId="{C6D86CBF-CF26-4227-855A-8D881361D93A}" destId="{4982E855-A312-46FC-B73B-EB818E2D54C7}" srcOrd="4" destOrd="0" parTransId="{733680F2-7569-455F-98E2-9196E3016206}" sibTransId="{5EC4A963-776F-4666-9EE4-B69F4F8C120D}"/>
    <dgm:cxn modelId="{4F0C4FC1-01FA-4CE6-B071-4C4B785F5EF1}" srcId="{C6D86CBF-CF26-4227-855A-8D881361D93A}" destId="{6A4972A4-5AEC-480E-8A8A-C6BADECE3107}" srcOrd="2" destOrd="0" parTransId="{C798BDBF-F285-48A5-935C-FC3F145AF210}" sibTransId="{FF1C64A1-E398-40E8-B82E-E9D61037F874}"/>
    <dgm:cxn modelId="{2BE6BDDE-C878-4699-B17D-7320FF5197A9}" type="presOf" srcId="{C6D86CBF-CF26-4227-855A-8D881361D93A}" destId="{5BAC25B2-E0AB-49EB-88AA-DC08667A8660}" srcOrd="0" destOrd="0" presId="urn:microsoft.com/office/officeart/2018/2/layout/IconVerticalSolidList"/>
    <dgm:cxn modelId="{D3A5CBDE-6C62-42AD-9C7D-B8374C5AEBB3}" type="presOf" srcId="{AF17575A-FE59-4068-966C-73F0CD5129AB}" destId="{8302D498-BDCF-48D6-AC9C-EE58EFB7080E}" srcOrd="0" destOrd="0" presId="urn:microsoft.com/office/officeart/2018/2/layout/IconVerticalSolidList"/>
    <dgm:cxn modelId="{589183E1-5F5F-4697-8E0F-6B6CFBBEF1C0}" srcId="{C6D86CBF-CF26-4227-855A-8D881361D93A}" destId="{2B242ADE-E8A5-4011-A626-0D0C7F45E6D6}" srcOrd="1" destOrd="0" parTransId="{0276B48F-F81F-473E-A18E-10CD5B3730EC}" sibTransId="{1B5E6FB9-FB89-4F31-8B99-34D4420005F5}"/>
    <dgm:cxn modelId="{1D2C16EB-E49D-4E19-B89B-1DF5B9318B39}" srcId="{C6D86CBF-CF26-4227-855A-8D881361D93A}" destId="{AF17575A-FE59-4068-966C-73F0CD5129AB}" srcOrd="0" destOrd="0" parTransId="{0FEF12E2-4C23-4D5A-8E29-7D9BDA8170C5}" sibTransId="{AC7466B7-23FB-4646-B577-34E202005A8C}"/>
    <dgm:cxn modelId="{0A2C0BED-26EB-4BB0-8A3A-E027AE804FDB}" type="presOf" srcId="{2B242ADE-E8A5-4011-A626-0D0C7F45E6D6}" destId="{86B058D0-4F49-44CF-9FE8-1D03CA29EF73}" srcOrd="0" destOrd="0" presId="urn:microsoft.com/office/officeart/2018/2/layout/IconVerticalSolidList"/>
    <dgm:cxn modelId="{2E4538BC-5BB8-45B9-A97E-64AE978EA5F6}" type="presParOf" srcId="{5BAC25B2-E0AB-49EB-88AA-DC08667A8660}" destId="{CEB8C861-37AA-4F9E-AB87-3A4B1A9144F9}" srcOrd="0" destOrd="0" presId="urn:microsoft.com/office/officeart/2018/2/layout/IconVerticalSolidList"/>
    <dgm:cxn modelId="{775F1719-5428-4F75-A713-771BDF8E23CB}" type="presParOf" srcId="{CEB8C861-37AA-4F9E-AB87-3A4B1A9144F9}" destId="{3A2F7473-70D1-4073-97C5-C8DF29F808B6}" srcOrd="0" destOrd="0" presId="urn:microsoft.com/office/officeart/2018/2/layout/IconVerticalSolidList"/>
    <dgm:cxn modelId="{B6224BAB-0E5D-4092-A593-EDD8ECAF0BAD}" type="presParOf" srcId="{CEB8C861-37AA-4F9E-AB87-3A4B1A9144F9}" destId="{B4043789-FFB4-4DB5-8A1A-BAF6B6DF6BBC}" srcOrd="1" destOrd="0" presId="urn:microsoft.com/office/officeart/2018/2/layout/IconVerticalSolidList"/>
    <dgm:cxn modelId="{79D7F6CD-2547-408D-9EB5-913CC032F994}" type="presParOf" srcId="{CEB8C861-37AA-4F9E-AB87-3A4B1A9144F9}" destId="{29329504-6AA4-4673-85E4-016992940A77}" srcOrd="2" destOrd="0" presId="urn:microsoft.com/office/officeart/2018/2/layout/IconVerticalSolidList"/>
    <dgm:cxn modelId="{A44BC29A-6DF1-490C-8142-5A9B2696CB9E}" type="presParOf" srcId="{CEB8C861-37AA-4F9E-AB87-3A4B1A9144F9}" destId="{8302D498-BDCF-48D6-AC9C-EE58EFB7080E}" srcOrd="3" destOrd="0" presId="urn:microsoft.com/office/officeart/2018/2/layout/IconVerticalSolidList"/>
    <dgm:cxn modelId="{7DDA2823-36E0-488D-8F25-F2FE1F73BAF7}" type="presParOf" srcId="{5BAC25B2-E0AB-49EB-88AA-DC08667A8660}" destId="{08B3D609-1BE2-4C75-8D56-2284D71E1F59}" srcOrd="1" destOrd="0" presId="urn:microsoft.com/office/officeart/2018/2/layout/IconVerticalSolidList"/>
    <dgm:cxn modelId="{6256ABE7-7D2D-4AA4-9312-E4E35B25410F}" type="presParOf" srcId="{5BAC25B2-E0AB-49EB-88AA-DC08667A8660}" destId="{4A140108-E24E-4958-8D15-53D10B566E38}" srcOrd="2" destOrd="0" presId="urn:microsoft.com/office/officeart/2018/2/layout/IconVerticalSolidList"/>
    <dgm:cxn modelId="{15D99B32-F78A-49E0-B422-BB47026B2C70}" type="presParOf" srcId="{4A140108-E24E-4958-8D15-53D10B566E38}" destId="{A3435BCD-90F7-45B1-9592-2B3807BBA197}" srcOrd="0" destOrd="0" presId="urn:microsoft.com/office/officeart/2018/2/layout/IconVerticalSolidList"/>
    <dgm:cxn modelId="{6F5C189D-55DC-4C8B-9B7F-0B67C748BBBB}" type="presParOf" srcId="{4A140108-E24E-4958-8D15-53D10B566E38}" destId="{0A457291-3303-4300-ACAE-88F93E1AE8B0}" srcOrd="1" destOrd="0" presId="urn:microsoft.com/office/officeart/2018/2/layout/IconVerticalSolidList"/>
    <dgm:cxn modelId="{4A7F16D6-4D0F-439B-A997-BAADCC00AC2D}" type="presParOf" srcId="{4A140108-E24E-4958-8D15-53D10B566E38}" destId="{0A472287-B568-4A35-90EE-89CB727FBC3A}" srcOrd="2" destOrd="0" presId="urn:microsoft.com/office/officeart/2018/2/layout/IconVerticalSolidList"/>
    <dgm:cxn modelId="{81FD770A-E0DA-4AE1-AC06-A922AFE2F526}" type="presParOf" srcId="{4A140108-E24E-4958-8D15-53D10B566E38}" destId="{86B058D0-4F49-44CF-9FE8-1D03CA29EF73}" srcOrd="3" destOrd="0" presId="urn:microsoft.com/office/officeart/2018/2/layout/IconVerticalSolidList"/>
    <dgm:cxn modelId="{0AA3D8BF-A4B1-46CA-8A39-685603117F24}" type="presParOf" srcId="{5BAC25B2-E0AB-49EB-88AA-DC08667A8660}" destId="{F7104E24-202A-4F8C-94A0-EC70FFCD2796}" srcOrd="3" destOrd="0" presId="urn:microsoft.com/office/officeart/2018/2/layout/IconVerticalSolidList"/>
    <dgm:cxn modelId="{2C237C06-3D11-46FD-B220-593020732A2C}" type="presParOf" srcId="{5BAC25B2-E0AB-49EB-88AA-DC08667A8660}" destId="{9E8D0AF4-D4E0-4E83-8D2E-551575921B8F}" srcOrd="4" destOrd="0" presId="urn:microsoft.com/office/officeart/2018/2/layout/IconVerticalSolidList"/>
    <dgm:cxn modelId="{86B6C48B-80E1-4EF5-A163-33986127FAF6}" type="presParOf" srcId="{9E8D0AF4-D4E0-4E83-8D2E-551575921B8F}" destId="{D986EF50-8696-4B94-B0DF-A59CAF6F2BDA}" srcOrd="0" destOrd="0" presId="urn:microsoft.com/office/officeart/2018/2/layout/IconVerticalSolidList"/>
    <dgm:cxn modelId="{B44F8790-974D-481B-9CE2-DEAD38B1A995}" type="presParOf" srcId="{9E8D0AF4-D4E0-4E83-8D2E-551575921B8F}" destId="{AAAE3D7A-E237-449A-BE69-B2FE9D86CFA3}" srcOrd="1" destOrd="0" presId="urn:microsoft.com/office/officeart/2018/2/layout/IconVerticalSolidList"/>
    <dgm:cxn modelId="{811062D1-B05A-4EFD-9AFC-D5B220279B31}" type="presParOf" srcId="{9E8D0AF4-D4E0-4E83-8D2E-551575921B8F}" destId="{7136C743-21AA-4982-BF75-F84EAE782BE0}" srcOrd="2" destOrd="0" presId="urn:microsoft.com/office/officeart/2018/2/layout/IconVerticalSolidList"/>
    <dgm:cxn modelId="{CE8732FA-21C5-4C97-9666-BCC194A1BF6D}" type="presParOf" srcId="{9E8D0AF4-D4E0-4E83-8D2E-551575921B8F}" destId="{EC8183F9-66DC-4596-B331-6990BE1182AE}" srcOrd="3" destOrd="0" presId="urn:microsoft.com/office/officeart/2018/2/layout/IconVerticalSolidList"/>
    <dgm:cxn modelId="{1BDB105F-76E1-4E9A-8CE6-DD68A7402484}" type="presParOf" srcId="{5BAC25B2-E0AB-49EB-88AA-DC08667A8660}" destId="{D905CFB3-2062-48FB-9F71-B2A28F7707A2}" srcOrd="5" destOrd="0" presId="urn:microsoft.com/office/officeart/2018/2/layout/IconVerticalSolidList"/>
    <dgm:cxn modelId="{DE2A240F-2BEF-45B4-9F25-98C6B8742501}" type="presParOf" srcId="{5BAC25B2-E0AB-49EB-88AA-DC08667A8660}" destId="{BEC02D30-A579-4C99-898C-B1EABC07BD51}" srcOrd="6" destOrd="0" presId="urn:microsoft.com/office/officeart/2018/2/layout/IconVerticalSolidList"/>
    <dgm:cxn modelId="{723407CD-1288-4602-AD8D-52BF066D87F9}" type="presParOf" srcId="{BEC02D30-A579-4C99-898C-B1EABC07BD51}" destId="{09E2E73D-8EB1-43AB-AA2F-137BAB2C9CC9}" srcOrd="0" destOrd="0" presId="urn:microsoft.com/office/officeart/2018/2/layout/IconVerticalSolidList"/>
    <dgm:cxn modelId="{D1667F52-B605-4751-AF9A-B01F49CC1DB3}" type="presParOf" srcId="{BEC02D30-A579-4C99-898C-B1EABC07BD51}" destId="{BC808B41-524B-46BE-A8FF-AD27AA747E10}" srcOrd="1" destOrd="0" presId="urn:microsoft.com/office/officeart/2018/2/layout/IconVerticalSolidList"/>
    <dgm:cxn modelId="{D6E2B448-B8B1-4D52-8CA9-A54F74AD14C0}" type="presParOf" srcId="{BEC02D30-A579-4C99-898C-B1EABC07BD51}" destId="{CF89FCC8-08AE-47FF-BF47-9E73062AED45}" srcOrd="2" destOrd="0" presId="urn:microsoft.com/office/officeart/2018/2/layout/IconVerticalSolidList"/>
    <dgm:cxn modelId="{3BAB1D46-EE0D-48F8-A7B0-0B9BCEB6AE97}" type="presParOf" srcId="{BEC02D30-A579-4C99-898C-B1EABC07BD51}" destId="{E6C4ACF2-F3F9-4DF3-AE9B-927338BA17D1}" srcOrd="3" destOrd="0" presId="urn:microsoft.com/office/officeart/2018/2/layout/IconVerticalSolidList"/>
    <dgm:cxn modelId="{818E8882-3609-4A90-ACC1-CB5604A82BD5}" type="presParOf" srcId="{5BAC25B2-E0AB-49EB-88AA-DC08667A8660}" destId="{303B980B-CAF6-43BE-BD90-2678F04B345D}" srcOrd="7" destOrd="0" presId="urn:microsoft.com/office/officeart/2018/2/layout/IconVerticalSolidList"/>
    <dgm:cxn modelId="{3AA332A2-A25A-4F6D-B92F-3AF615791AD0}" type="presParOf" srcId="{5BAC25B2-E0AB-49EB-88AA-DC08667A8660}" destId="{05EE82CD-0EE5-4F13-8896-5AC082395608}" srcOrd="8" destOrd="0" presId="urn:microsoft.com/office/officeart/2018/2/layout/IconVerticalSolidList"/>
    <dgm:cxn modelId="{29F28E17-4061-4B43-A7B2-F67D4F637FCF}" type="presParOf" srcId="{05EE82CD-0EE5-4F13-8896-5AC082395608}" destId="{074DE0C5-C7BA-4F34-88AB-4CA1ADCD1DE0}" srcOrd="0" destOrd="0" presId="urn:microsoft.com/office/officeart/2018/2/layout/IconVerticalSolidList"/>
    <dgm:cxn modelId="{8EF6F43D-6896-4DD7-B0C3-91EC387210F0}" type="presParOf" srcId="{05EE82CD-0EE5-4F13-8896-5AC082395608}" destId="{00678171-A195-4F98-932C-4A03860EC85A}" srcOrd="1" destOrd="0" presId="urn:microsoft.com/office/officeart/2018/2/layout/IconVerticalSolidList"/>
    <dgm:cxn modelId="{F7342D8B-5F51-4C7B-A3D7-09D0E8B8FD97}" type="presParOf" srcId="{05EE82CD-0EE5-4F13-8896-5AC082395608}" destId="{9B7A9D22-614E-441B-9331-C24D99F3544B}" srcOrd="2" destOrd="0" presId="urn:microsoft.com/office/officeart/2018/2/layout/IconVerticalSolidList"/>
    <dgm:cxn modelId="{4FF31A47-6B5E-446F-9B43-5F054D783AC6}" type="presParOf" srcId="{05EE82CD-0EE5-4F13-8896-5AC082395608}" destId="{6B1B81EF-3B60-4149-A7A3-847A29EBC6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2207B0-2391-4B3C-BF26-2E50CCC6D4E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31ADCC-3271-4D64-B7EE-325EA3FC3DFC}">
      <dgm:prSet/>
      <dgm:spPr/>
      <dgm:t>
        <a:bodyPr/>
        <a:lstStyle/>
        <a:p>
          <a:pPr>
            <a:defRPr cap="all"/>
          </a:pPr>
          <a:r>
            <a:rPr lang="en-US" dirty="0"/>
            <a:t>Pricing</a:t>
          </a:r>
        </a:p>
      </dgm:t>
    </dgm:pt>
    <dgm:pt modelId="{FC424068-E557-4D52-97D2-D2C7591C4677}" type="parTrans" cxnId="{709CFDBA-4A88-4010-A513-D908A60D563D}">
      <dgm:prSet/>
      <dgm:spPr/>
      <dgm:t>
        <a:bodyPr/>
        <a:lstStyle/>
        <a:p>
          <a:endParaRPr lang="en-US"/>
        </a:p>
      </dgm:t>
    </dgm:pt>
    <dgm:pt modelId="{280DE942-3E39-4B19-B378-D1965CD1C636}" type="sibTrans" cxnId="{709CFDBA-4A88-4010-A513-D908A60D563D}">
      <dgm:prSet/>
      <dgm:spPr/>
      <dgm:t>
        <a:bodyPr/>
        <a:lstStyle/>
        <a:p>
          <a:endParaRPr lang="en-US"/>
        </a:p>
      </dgm:t>
    </dgm:pt>
    <dgm:pt modelId="{3BC00277-CC3C-4F22-A044-141728411AA9}">
      <dgm:prSet/>
      <dgm:spPr/>
      <dgm:t>
        <a:bodyPr/>
        <a:lstStyle/>
        <a:p>
          <a:pPr>
            <a:defRPr cap="all"/>
          </a:pPr>
          <a:r>
            <a:rPr lang="en-US"/>
            <a:t>Security</a:t>
          </a:r>
        </a:p>
      </dgm:t>
    </dgm:pt>
    <dgm:pt modelId="{6BC77A93-6F2F-4DF1-82BF-76C849C03DF3}" type="parTrans" cxnId="{FE2443E4-AABD-40D8-BCCB-E836D42267AB}">
      <dgm:prSet/>
      <dgm:spPr/>
      <dgm:t>
        <a:bodyPr/>
        <a:lstStyle/>
        <a:p>
          <a:endParaRPr lang="en-US"/>
        </a:p>
      </dgm:t>
    </dgm:pt>
    <dgm:pt modelId="{CA68BD5E-C1DF-40C7-9F8A-754B6D5CF339}" type="sibTrans" cxnId="{FE2443E4-AABD-40D8-BCCB-E836D42267AB}">
      <dgm:prSet/>
      <dgm:spPr/>
      <dgm:t>
        <a:bodyPr/>
        <a:lstStyle/>
        <a:p>
          <a:endParaRPr lang="en-US"/>
        </a:p>
      </dgm:t>
    </dgm:pt>
    <dgm:pt modelId="{109E39FF-5CAA-49D7-A69E-74FF01D4EE63}">
      <dgm:prSet/>
      <dgm:spPr/>
      <dgm:t>
        <a:bodyPr/>
        <a:lstStyle/>
        <a:p>
          <a:pPr>
            <a:defRPr cap="all"/>
          </a:pPr>
          <a:r>
            <a:rPr lang="en-US"/>
            <a:t>Quality of support</a:t>
          </a:r>
          <a:br>
            <a:rPr lang="en-US"/>
          </a:br>
          <a:endParaRPr lang="en-US"/>
        </a:p>
      </dgm:t>
    </dgm:pt>
    <dgm:pt modelId="{BFA9DC9B-28AD-474D-9320-4898276099EA}" type="parTrans" cxnId="{70B78936-8290-47A9-BBDF-7A839455CDEC}">
      <dgm:prSet/>
      <dgm:spPr/>
      <dgm:t>
        <a:bodyPr/>
        <a:lstStyle/>
        <a:p>
          <a:endParaRPr lang="en-US"/>
        </a:p>
      </dgm:t>
    </dgm:pt>
    <dgm:pt modelId="{E05AEA44-2E51-4F43-9C8F-5C6D6942C4FC}" type="sibTrans" cxnId="{70B78936-8290-47A9-BBDF-7A839455CDEC}">
      <dgm:prSet/>
      <dgm:spPr/>
      <dgm:t>
        <a:bodyPr/>
        <a:lstStyle/>
        <a:p>
          <a:endParaRPr lang="en-US"/>
        </a:p>
      </dgm:t>
    </dgm:pt>
    <dgm:pt modelId="{304630A7-055D-4CC5-B617-22DE13896C42}">
      <dgm:prSet/>
      <dgm:spPr/>
      <dgm:t>
        <a:bodyPr/>
        <a:lstStyle/>
        <a:p>
          <a:pPr>
            <a:defRPr cap="all"/>
          </a:pPr>
          <a:r>
            <a:rPr lang="en-US"/>
            <a:t>Usability</a:t>
          </a:r>
        </a:p>
      </dgm:t>
    </dgm:pt>
    <dgm:pt modelId="{926AA334-5842-437F-923C-55D90C35E217}" type="parTrans" cxnId="{C7EA8BB0-1D88-4C0A-A7BF-58D0339565FE}">
      <dgm:prSet/>
      <dgm:spPr/>
      <dgm:t>
        <a:bodyPr/>
        <a:lstStyle/>
        <a:p>
          <a:endParaRPr lang="en-US"/>
        </a:p>
      </dgm:t>
    </dgm:pt>
    <dgm:pt modelId="{1B4C6A2B-7BDC-40C5-A99F-8240BF4E9EC4}" type="sibTrans" cxnId="{C7EA8BB0-1D88-4C0A-A7BF-58D0339565FE}">
      <dgm:prSet/>
      <dgm:spPr/>
      <dgm:t>
        <a:bodyPr/>
        <a:lstStyle/>
        <a:p>
          <a:endParaRPr lang="en-US"/>
        </a:p>
      </dgm:t>
    </dgm:pt>
    <dgm:pt modelId="{FD4B09D2-E1CB-4D3F-805B-4B7ABE033617}" type="pres">
      <dgm:prSet presAssocID="{B82207B0-2391-4B3C-BF26-2E50CCC6D4E5}" presName="root" presStyleCnt="0">
        <dgm:presLayoutVars>
          <dgm:dir/>
          <dgm:resizeHandles val="exact"/>
        </dgm:presLayoutVars>
      </dgm:prSet>
      <dgm:spPr/>
    </dgm:pt>
    <dgm:pt modelId="{1FE56C06-EC43-4C03-B8B2-A3996245E0F3}" type="pres">
      <dgm:prSet presAssocID="{7C31ADCC-3271-4D64-B7EE-325EA3FC3DFC}" presName="compNode" presStyleCnt="0"/>
      <dgm:spPr/>
    </dgm:pt>
    <dgm:pt modelId="{EB07BDD0-2910-47C7-B016-7CDD090F11B5}" type="pres">
      <dgm:prSet presAssocID="{7C31ADCC-3271-4D64-B7EE-325EA3FC3DFC}" presName="iconBgRect" presStyleLbl="bgShp" presStyleIdx="0" presStyleCnt="4"/>
      <dgm:spPr/>
    </dgm:pt>
    <dgm:pt modelId="{0AAEE3FD-45AB-46B0-9489-7C81C1FE8BDB}" type="pres">
      <dgm:prSet presAssocID="{7C31ADCC-3271-4D64-B7EE-325EA3FC3D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A896D309-C2C7-4355-91A9-AC891FC24150}" type="pres">
      <dgm:prSet presAssocID="{7C31ADCC-3271-4D64-B7EE-325EA3FC3DFC}" presName="spaceRect" presStyleCnt="0"/>
      <dgm:spPr/>
    </dgm:pt>
    <dgm:pt modelId="{48F8A413-AB7B-4D07-86E3-37D264843567}" type="pres">
      <dgm:prSet presAssocID="{7C31ADCC-3271-4D64-B7EE-325EA3FC3DFC}" presName="textRect" presStyleLbl="revTx" presStyleIdx="0" presStyleCnt="4">
        <dgm:presLayoutVars>
          <dgm:chMax val="1"/>
          <dgm:chPref val="1"/>
        </dgm:presLayoutVars>
      </dgm:prSet>
      <dgm:spPr/>
    </dgm:pt>
    <dgm:pt modelId="{A1020307-A903-448B-93AF-A0062D1E1DF3}" type="pres">
      <dgm:prSet presAssocID="{280DE942-3E39-4B19-B378-D1965CD1C636}" presName="sibTrans" presStyleCnt="0"/>
      <dgm:spPr/>
    </dgm:pt>
    <dgm:pt modelId="{69D1562B-C4F3-4E41-AFEE-61E4B9FBBFE4}" type="pres">
      <dgm:prSet presAssocID="{3BC00277-CC3C-4F22-A044-141728411AA9}" presName="compNode" presStyleCnt="0"/>
      <dgm:spPr/>
    </dgm:pt>
    <dgm:pt modelId="{142600FF-3E3F-40C3-8C4C-54ED5D30058E}" type="pres">
      <dgm:prSet presAssocID="{3BC00277-CC3C-4F22-A044-141728411AA9}" presName="iconBgRect" presStyleLbl="bgShp" presStyleIdx="1" presStyleCnt="4"/>
      <dgm:spPr/>
    </dgm:pt>
    <dgm:pt modelId="{39958C2C-145B-4144-AFE1-C68F95C6526B}" type="pres">
      <dgm:prSet presAssocID="{3BC00277-CC3C-4F22-A044-141728411A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55A037A-1FFF-41D2-A62A-A2F416D98FFE}" type="pres">
      <dgm:prSet presAssocID="{3BC00277-CC3C-4F22-A044-141728411AA9}" presName="spaceRect" presStyleCnt="0"/>
      <dgm:spPr/>
    </dgm:pt>
    <dgm:pt modelId="{8B2A24DB-99EB-4F47-8EB1-20E050D54726}" type="pres">
      <dgm:prSet presAssocID="{3BC00277-CC3C-4F22-A044-141728411AA9}" presName="textRect" presStyleLbl="revTx" presStyleIdx="1" presStyleCnt="4">
        <dgm:presLayoutVars>
          <dgm:chMax val="1"/>
          <dgm:chPref val="1"/>
        </dgm:presLayoutVars>
      </dgm:prSet>
      <dgm:spPr/>
    </dgm:pt>
    <dgm:pt modelId="{FA899273-DD61-4FE3-959D-800D012BE5E9}" type="pres">
      <dgm:prSet presAssocID="{CA68BD5E-C1DF-40C7-9F8A-754B6D5CF339}" presName="sibTrans" presStyleCnt="0"/>
      <dgm:spPr/>
    </dgm:pt>
    <dgm:pt modelId="{EFA19BEC-AD1D-499B-8C57-9E8D53E65DFA}" type="pres">
      <dgm:prSet presAssocID="{109E39FF-5CAA-49D7-A69E-74FF01D4EE63}" presName="compNode" presStyleCnt="0"/>
      <dgm:spPr/>
    </dgm:pt>
    <dgm:pt modelId="{9FBB5D7C-3510-4EE7-A38C-551EC0638C4B}" type="pres">
      <dgm:prSet presAssocID="{109E39FF-5CAA-49D7-A69E-74FF01D4EE63}" presName="iconBgRect" presStyleLbl="bgShp" presStyleIdx="2" presStyleCnt="4"/>
      <dgm:spPr/>
    </dgm:pt>
    <dgm:pt modelId="{CA89F839-4A0A-4EA8-B236-1B70924D0AB1}" type="pres">
      <dgm:prSet presAssocID="{109E39FF-5CAA-49D7-A69E-74FF01D4EE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7BB8B72-B8BB-4A45-94DE-A659FA3FDC6A}" type="pres">
      <dgm:prSet presAssocID="{109E39FF-5CAA-49D7-A69E-74FF01D4EE63}" presName="spaceRect" presStyleCnt="0"/>
      <dgm:spPr/>
    </dgm:pt>
    <dgm:pt modelId="{2D97D00D-88DE-4E2D-934C-9BF4A208DBC0}" type="pres">
      <dgm:prSet presAssocID="{109E39FF-5CAA-49D7-A69E-74FF01D4EE63}" presName="textRect" presStyleLbl="revTx" presStyleIdx="2" presStyleCnt="4">
        <dgm:presLayoutVars>
          <dgm:chMax val="1"/>
          <dgm:chPref val="1"/>
        </dgm:presLayoutVars>
      </dgm:prSet>
      <dgm:spPr/>
    </dgm:pt>
    <dgm:pt modelId="{C1B4B5C6-2A1C-403A-9224-8EA82B636A14}" type="pres">
      <dgm:prSet presAssocID="{E05AEA44-2E51-4F43-9C8F-5C6D6942C4FC}" presName="sibTrans" presStyleCnt="0"/>
      <dgm:spPr/>
    </dgm:pt>
    <dgm:pt modelId="{83A98137-B4D7-4A3E-89BB-DA93819016EA}" type="pres">
      <dgm:prSet presAssocID="{304630A7-055D-4CC5-B617-22DE13896C42}" presName="compNode" presStyleCnt="0"/>
      <dgm:spPr/>
    </dgm:pt>
    <dgm:pt modelId="{C676256E-CA20-48FA-9D80-057332A9E85D}" type="pres">
      <dgm:prSet presAssocID="{304630A7-055D-4CC5-B617-22DE13896C42}" presName="iconBgRect" presStyleLbl="bgShp" presStyleIdx="3" presStyleCnt="4"/>
      <dgm:spPr/>
    </dgm:pt>
    <dgm:pt modelId="{9075DB91-66C2-4A7A-A3E5-EEC67C29FC5B}" type="pres">
      <dgm:prSet presAssocID="{304630A7-055D-4CC5-B617-22DE13896C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99C899FE-7380-45D0-8514-A323BF52704D}" type="pres">
      <dgm:prSet presAssocID="{304630A7-055D-4CC5-B617-22DE13896C42}" presName="spaceRect" presStyleCnt="0"/>
      <dgm:spPr/>
    </dgm:pt>
    <dgm:pt modelId="{485BF683-6A79-42A5-9EC1-A50DAA0E8A37}" type="pres">
      <dgm:prSet presAssocID="{304630A7-055D-4CC5-B617-22DE13896C42}" presName="textRect" presStyleLbl="revTx" presStyleIdx="3" presStyleCnt="4">
        <dgm:presLayoutVars>
          <dgm:chMax val="1"/>
          <dgm:chPref val="1"/>
        </dgm:presLayoutVars>
      </dgm:prSet>
      <dgm:spPr/>
    </dgm:pt>
  </dgm:ptLst>
  <dgm:cxnLst>
    <dgm:cxn modelId="{70B78936-8290-47A9-BBDF-7A839455CDEC}" srcId="{B82207B0-2391-4B3C-BF26-2E50CCC6D4E5}" destId="{109E39FF-5CAA-49D7-A69E-74FF01D4EE63}" srcOrd="2" destOrd="0" parTransId="{BFA9DC9B-28AD-474D-9320-4898276099EA}" sibTransId="{E05AEA44-2E51-4F43-9C8F-5C6D6942C4FC}"/>
    <dgm:cxn modelId="{7498A86A-FF54-4B80-BF6D-4A7F4571E59D}" type="presOf" srcId="{304630A7-055D-4CC5-B617-22DE13896C42}" destId="{485BF683-6A79-42A5-9EC1-A50DAA0E8A37}" srcOrd="0" destOrd="0" presId="urn:microsoft.com/office/officeart/2018/5/layout/IconCircleLabelList"/>
    <dgm:cxn modelId="{44F2254C-FB6D-4EAC-9646-86DC64AC4CA8}" type="presOf" srcId="{B82207B0-2391-4B3C-BF26-2E50CCC6D4E5}" destId="{FD4B09D2-E1CB-4D3F-805B-4B7ABE033617}" srcOrd="0" destOrd="0" presId="urn:microsoft.com/office/officeart/2018/5/layout/IconCircleLabelList"/>
    <dgm:cxn modelId="{C7EA8BB0-1D88-4C0A-A7BF-58D0339565FE}" srcId="{B82207B0-2391-4B3C-BF26-2E50CCC6D4E5}" destId="{304630A7-055D-4CC5-B617-22DE13896C42}" srcOrd="3" destOrd="0" parTransId="{926AA334-5842-437F-923C-55D90C35E217}" sibTransId="{1B4C6A2B-7BDC-40C5-A99F-8240BF4E9EC4}"/>
    <dgm:cxn modelId="{709CFDBA-4A88-4010-A513-D908A60D563D}" srcId="{B82207B0-2391-4B3C-BF26-2E50CCC6D4E5}" destId="{7C31ADCC-3271-4D64-B7EE-325EA3FC3DFC}" srcOrd="0" destOrd="0" parTransId="{FC424068-E557-4D52-97D2-D2C7591C4677}" sibTransId="{280DE942-3E39-4B19-B378-D1965CD1C636}"/>
    <dgm:cxn modelId="{B9A8C5CA-EADB-4434-84EF-7438C4C37219}" type="presOf" srcId="{109E39FF-5CAA-49D7-A69E-74FF01D4EE63}" destId="{2D97D00D-88DE-4E2D-934C-9BF4A208DBC0}" srcOrd="0" destOrd="0" presId="urn:microsoft.com/office/officeart/2018/5/layout/IconCircleLabelList"/>
    <dgm:cxn modelId="{5CF577CB-4225-4260-859A-59597D3DFE1E}" type="presOf" srcId="{3BC00277-CC3C-4F22-A044-141728411AA9}" destId="{8B2A24DB-99EB-4F47-8EB1-20E050D54726}" srcOrd="0" destOrd="0" presId="urn:microsoft.com/office/officeart/2018/5/layout/IconCircleLabelList"/>
    <dgm:cxn modelId="{768273D6-BABD-4ED2-B5BB-F2BAFC76E6C4}" type="presOf" srcId="{7C31ADCC-3271-4D64-B7EE-325EA3FC3DFC}" destId="{48F8A413-AB7B-4D07-86E3-37D264843567}" srcOrd="0" destOrd="0" presId="urn:microsoft.com/office/officeart/2018/5/layout/IconCircleLabelList"/>
    <dgm:cxn modelId="{FE2443E4-AABD-40D8-BCCB-E836D42267AB}" srcId="{B82207B0-2391-4B3C-BF26-2E50CCC6D4E5}" destId="{3BC00277-CC3C-4F22-A044-141728411AA9}" srcOrd="1" destOrd="0" parTransId="{6BC77A93-6F2F-4DF1-82BF-76C849C03DF3}" sibTransId="{CA68BD5E-C1DF-40C7-9F8A-754B6D5CF339}"/>
    <dgm:cxn modelId="{9AB4A68B-D6BE-4D73-9B07-5568F2B38BC0}" type="presParOf" srcId="{FD4B09D2-E1CB-4D3F-805B-4B7ABE033617}" destId="{1FE56C06-EC43-4C03-B8B2-A3996245E0F3}" srcOrd="0" destOrd="0" presId="urn:microsoft.com/office/officeart/2018/5/layout/IconCircleLabelList"/>
    <dgm:cxn modelId="{7E8D46B2-165B-4833-AB75-AEF4FE5177D4}" type="presParOf" srcId="{1FE56C06-EC43-4C03-B8B2-A3996245E0F3}" destId="{EB07BDD0-2910-47C7-B016-7CDD090F11B5}" srcOrd="0" destOrd="0" presId="urn:microsoft.com/office/officeart/2018/5/layout/IconCircleLabelList"/>
    <dgm:cxn modelId="{87F3BD94-A906-43DC-8A96-9AA4DA005B6A}" type="presParOf" srcId="{1FE56C06-EC43-4C03-B8B2-A3996245E0F3}" destId="{0AAEE3FD-45AB-46B0-9489-7C81C1FE8BDB}" srcOrd="1" destOrd="0" presId="urn:microsoft.com/office/officeart/2018/5/layout/IconCircleLabelList"/>
    <dgm:cxn modelId="{CBAF94F1-1C04-4EE3-849D-14DE2AB419CA}" type="presParOf" srcId="{1FE56C06-EC43-4C03-B8B2-A3996245E0F3}" destId="{A896D309-C2C7-4355-91A9-AC891FC24150}" srcOrd="2" destOrd="0" presId="urn:microsoft.com/office/officeart/2018/5/layout/IconCircleLabelList"/>
    <dgm:cxn modelId="{E216627A-C45E-42F9-AC85-1F49107769B5}" type="presParOf" srcId="{1FE56C06-EC43-4C03-B8B2-A3996245E0F3}" destId="{48F8A413-AB7B-4D07-86E3-37D264843567}" srcOrd="3" destOrd="0" presId="urn:microsoft.com/office/officeart/2018/5/layout/IconCircleLabelList"/>
    <dgm:cxn modelId="{A3D294CE-2775-481B-8AF3-EF9EFD55906A}" type="presParOf" srcId="{FD4B09D2-E1CB-4D3F-805B-4B7ABE033617}" destId="{A1020307-A903-448B-93AF-A0062D1E1DF3}" srcOrd="1" destOrd="0" presId="urn:microsoft.com/office/officeart/2018/5/layout/IconCircleLabelList"/>
    <dgm:cxn modelId="{D7E3457F-8F42-4AD3-BBBF-3A58CF7C1C06}" type="presParOf" srcId="{FD4B09D2-E1CB-4D3F-805B-4B7ABE033617}" destId="{69D1562B-C4F3-4E41-AFEE-61E4B9FBBFE4}" srcOrd="2" destOrd="0" presId="urn:microsoft.com/office/officeart/2018/5/layout/IconCircleLabelList"/>
    <dgm:cxn modelId="{C8936DB5-B97C-478A-A9F4-89E333FEBE38}" type="presParOf" srcId="{69D1562B-C4F3-4E41-AFEE-61E4B9FBBFE4}" destId="{142600FF-3E3F-40C3-8C4C-54ED5D30058E}" srcOrd="0" destOrd="0" presId="urn:microsoft.com/office/officeart/2018/5/layout/IconCircleLabelList"/>
    <dgm:cxn modelId="{251D628C-E347-4003-9019-A4AD05AD1685}" type="presParOf" srcId="{69D1562B-C4F3-4E41-AFEE-61E4B9FBBFE4}" destId="{39958C2C-145B-4144-AFE1-C68F95C6526B}" srcOrd="1" destOrd="0" presId="urn:microsoft.com/office/officeart/2018/5/layout/IconCircleLabelList"/>
    <dgm:cxn modelId="{D9EC0F6F-D464-4303-A0D5-328EE1EF798B}" type="presParOf" srcId="{69D1562B-C4F3-4E41-AFEE-61E4B9FBBFE4}" destId="{A55A037A-1FFF-41D2-A62A-A2F416D98FFE}" srcOrd="2" destOrd="0" presId="urn:microsoft.com/office/officeart/2018/5/layout/IconCircleLabelList"/>
    <dgm:cxn modelId="{9CBD13C0-2E61-4EEE-A836-63B908517090}" type="presParOf" srcId="{69D1562B-C4F3-4E41-AFEE-61E4B9FBBFE4}" destId="{8B2A24DB-99EB-4F47-8EB1-20E050D54726}" srcOrd="3" destOrd="0" presId="urn:microsoft.com/office/officeart/2018/5/layout/IconCircleLabelList"/>
    <dgm:cxn modelId="{5AD2C27F-095B-4766-BEED-20B352E47037}" type="presParOf" srcId="{FD4B09D2-E1CB-4D3F-805B-4B7ABE033617}" destId="{FA899273-DD61-4FE3-959D-800D012BE5E9}" srcOrd="3" destOrd="0" presId="urn:microsoft.com/office/officeart/2018/5/layout/IconCircleLabelList"/>
    <dgm:cxn modelId="{FBB2DF3F-4FF3-4DA3-9422-316EBF7463D6}" type="presParOf" srcId="{FD4B09D2-E1CB-4D3F-805B-4B7ABE033617}" destId="{EFA19BEC-AD1D-499B-8C57-9E8D53E65DFA}" srcOrd="4" destOrd="0" presId="urn:microsoft.com/office/officeart/2018/5/layout/IconCircleLabelList"/>
    <dgm:cxn modelId="{91A056CB-183C-42BC-9AAF-5400BFD8621F}" type="presParOf" srcId="{EFA19BEC-AD1D-499B-8C57-9E8D53E65DFA}" destId="{9FBB5D7C-3510-4EE7-A38C-551EC0638C4B}" srcOrd="0" destOrd="0" presId="urn:microsoft.com/office/officeart/2018/5/layout/IconCircleLabelList"/>
    <dgm:cxn modelId="{4948A2B8-9A45-4DF4-A1F7-B926B256ED01}" type="presParOf" srcId="{EFA19BEC-AD1D-499B-8C57-9E8D53E65DFA}" destId="{CA89F839-4A0A-4EA8-B236-1B70924D0AB1}" srcOrd="1" destOrd="0" presId="urn:microsoft.com/office/officeart/2018/5/layout/IconCircleLabelList"/>
    <dgm:cxn modelId="{4FC3C83F-85B7-4A1A-8FF8-51E3C79EA250}" type="presParOf" srcId="{EFA19BEC-AD1D-499B-8C57-9E8D53E65DFA}" destId="{D7BB8B72-B8BB-4A45-94DE-A659FA3FDC6A}" srcOrd="2" destOrd="0" presId="urn:microsoft.com/office/officeart/2018/5/layout/IconCircleLabelList"/>
    <dgm:cxn modelId="{140D08F0-2C82-4465-B7FA-276A0461B34C}" type="presParOf" srcId="{EFA19BEC-AD1D-499B-8C57-9E8D53E65DFA}" destId="{2D97D00D-88DE-4E2D-934C-9BF4A208DBC0}" srcOrd="3" destOrd="0" presId="urn:microsoft.com/office/officeart/2018/5/layout/IconCircleLabelList"/>
    <dgm:cxn modelId="{BBF5C432-8CA4-47C0-B89D-ECF27BEA2AE0}" type="presParOf" srcId="{FD4B09D2-E1CB-4D3F-805B-4B7ABE033617}" destId="{C1B4B5C6-2A1C-403A-9224-8EA82B636A14}" srcOrd="5" destOrd="0" presId="urn:microsoft.com/office/officeart/2018/5/layout/IconCircleLabelList"/>
    <dgm:cxn modelId="{F0D0AA94-65ED-40FF-AE4F-783F1C9B9B5A}" type="presParOf" srcId="{FD4B09D2-E1CB-4D3F-805B-4B7ABE033617}" destId="{83A98137-B4D7-4A3E-89BB-DA93819016EA}" srcOrd="6" destOrd="0" presId="urn:microsoft.com/office/officeart/2018/5/layout/IconCircleLabelList"/>
    <dgm:cxn modelId="{2550113A-B5D8-4CF8-92E7-356FA57C4922}" type="presParOf" srcId="{83A98137-B4D7-4A3E-89BB-DA93819016EA}" destId="{C676256E-CA20-48FA-9D80-057332A9E85D}" srcOrd="0" destOrd="0" presId="urn:microsoft.com/office/officeart/2018/5/layout/IconCircleLabelList"/>
    <dgm:cxn modelId="{95BDE00F-DBB5-40FA-80B5-D8CD9B8E7619}" type="presParOf" srcId="{83A98137-B4D7-4A3E-89BB-DA93819016EA}" destId="{9075DB91-66C2-4A7A-A3E5-EEC67C29FC5B}" srcOrd="1" destOrd="0" presId="urn:microsoft.com/office/officeart/2018/5/layout/IconCircleLabelList"/>
    <dgm:cxn modelId="{459A5D7A-FE7B-4BD5-96D6-FFE5ED0344DF}" type="presParOf" srcId="{83A98137-B4D7-4A3E-89BB-DA93819016EA}" destId="{99C899FE-7380-45D0-8514-A323BF52704D}" srcOrd="2" destOrd="0" presId="urn:microsoft.com/office/officeart/2018/5/layout/IconCircleLabelList"/>
    <dgm:cxn modelId="{31487166-48C9-4524-8E1A-DD873C7F7E59}" type="presParOf" srcId="{83A98137-B4D7-4A3E-89BB-DA93819016EA}" destId="{485BF683-6A79-42A5-9EC1-A50DAA0E8A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5BB4BE-D51E-40D2-9D59-B2B56DBBE8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F8225D-5E40-4821-B11E-29F9A78D2179}">
      <dgm:prSet/>
      <dgm:spPr/>
      <dgm:t>
        <a:bodyPr/>
        <a:lstStyle/>
        <a:p>
          <a:r>
            <a:rPr lang="en-GB"/>
            <a:t>Support</a:t>
          </a:r>
          <a:endParaRPr lang="en-US"/>
        </a:p>
      </dgm:t>
    </dgm:pt>
    <dgm:pt modelId="{95B1A90B-97D7-411D-A0B4-62A5B00D77EA}" type="parTrans" cxnId="{F6046917-9172-4F1B-BEEE-8F74A4F21416}">
      <dgm:prSet/>
      <dgm:spPr/>
      <dgm:t>
        <a:bodyPr/>
        <a:lstStyle/>
        <a:p>
          <a:endParaRPr lang="en-US"/>
        </a:p>
      </dgm:t>
    </dgm:pt>
    <dgm:pt modelId="{C7602B0D-6353-4D40-A6AA-F777F039E409}" type="sibTrans" cxnId="{F6046917-9172-4F1B-BEEE-8F74A4F21416}">
      <dgm:prSet/>
      <dgm:spPr/>
      <dgm:t>
        <a:bodyPr/>
        <a:lstStyle/>
        <a:p>
          <a:endParaRPr lang="en-US"/>
        </a:p>
      </dgm:t>
    </dgm:pt>
    <dgm:pt modelId="{5A11AE70-B586-4094-8ECA-DBA65A634796}">
      <dgm:prSet/>
      <dgm:spPr/>
      <dgm:t>
        <a:bodyPr/>
        <a:lstStyle/>
        <a:p>
          <a:r>
            <a:rPr lang="en-GB"/>
            <a:t>Open core</a:t>
          </a:r>
          <a:endParaRPr lang="en-US"/>
        </a:p>
      </dgm:t>
    </dgm:pt>
    <dgm:pt modelId="{40FD6987-9799-4122-ABEB-3B5D03781DF5}" type="parTrans" cxnId="{75FA83BC-175F-4CDB-BD40-D9F25C7EE09D}">
      <dgm:prSet/>
      <dgm:spPr/>
      <dgm:t>
        <a:bodyPr/>
        <a:lstStyle/>
        <a:p>
          <a:endParaRPr lang="en-US"/>
        </a:p>
      </dgm:t>
    </dgm:pt>
    <dgm:pt modelId="{DF83C34A-782E-4942-A138-535B49B7EE62}" type="sibTrans" cxnId="{75FA83BC-175F-4CDB-BD40-D9F25C7EE09D}">
      <dgm:prSet/>
      <dgm:spPr/>
      <dgm:t>
        <a:bodyPr/>
        <a:lstStyle/>
        <a:p>
          <a:endParaRPr lang="en-US"/>
        </a:p>
      </dgm:t>
    </dgm:pt>
    <dgm:pt modelId="{00C8AAA3-C1C8-42CB-A208-28DA83002A29}">
      <dgm:prSet/>
      <dgm:spPr/>
      <dgm:t>
        <a:bodyPr/>
        <a:lstStyle/>
        <a:p>
          <a:r>
            <a:rPr lang="en-GB"/>
            <a:t>Hosting</a:t>
          </a:r>
          <a:endParaRPr lang="en-US"/>
        </a:p>
      </dgm:t>
    </dgm:pt>
    <dgm:pt modelId="{C21E28C8-9537-4A60-85AA-483ACA0E1037}" type="parTrans" cxnId="{3D4C55EB-FFA4-4945-87CB-56AFA1DD0ED1}">
      <dgm:prSet/>
      <dgm:spPr/>
      <dgm:t>
        <a:bodyPr/>
        <a:lstStyle/>
        <a:p>
          <a:endParaRPr lang="en-US"/>
        </a:p>
      </dgm:t>
    </dgm:pt>
    <dgm:pt modelId="{9D0C10E8-1A11-46B5-AAB5-7E372703584C}" type="sibTrans" cxnId="{3D4C55EB-FFA4-4945-87CB-56AFA1DD0ED1}">
      <dgm:prSet/>
      <dgm:spPr/>
      <dgm:t>
        <a:bodyPr/>
        <a:lstStyle/>
        <a:p>
          <a:endParaRPr lang="en-US"/>
        </a:p>
      </dgm:t>
    </dgm:pt>
    <dgm:pt modelId="{A1F1F48E-01E7-4F7F-8B08-67CBF5EEAE03}">
      <dgm:prSet/>
      <dgm:spPr/>
      <dgm:t>
        <a:bodyPr/>
        <a:lstStyle/>
        <a:p>
          <a:r>
            <a:rPr lang="en-US"/>
            <a:t>Advertisement partners</a:t>
          </a:r>
        </a:p>
      </dgm:t>
    </dgm:pt>
    <dgm:pt modelId="{9F8412E0-A5DE-4BE9-BDDE-B5E7344B03B2}" type="parTrans" cxnId="{2D3D6F4D-6D77-4434-A0F3-6AE1CA33980D}">
      <dgm:prSet/>
      <dgm:spPr/>
      <dgm:t>
        <a:bodyPr/>
        <a:lstStyle/>
        <a:p>
          <a:endParaRPr lang="en-US"/>
        </a:p>
      </dgm:t>
    </dgm:pt>
    <dgm:pt modelId="{92B383DC-7243-4562-96A9-0AB6C3A14BCC}" type="sibTrans" cxnId="{2D3D6F4D-6D77-4434-A0F3-6AE1CA33980D}">
      <dgm:prSet/>
      <dgm:spPr/>
      <dgm:t>
        <a:bodyPr/>
        <a:lstStyle/>
        <a:p>
          <a:endParaRPr lang="en-US"/>
        </a:p>
      </dgm:t>
    </dgm:pt>
    <dgm:pt modelId="{172FF94B-CC82-4342-AAC4-0877E1649978}">
      <dgm:prSet/>
      <dgm:spPr/>
      <dgm:t>
        <a:bodyPr/>
        <a:lstStyle/>
        <a:p>
          <a:r>
            <a:rPr lang="en-US"/>
            <a:t>Donations/ Pay what you want</a:t>
          </a:r>
        </a:p>
      </dgm:t>
    </dgm:pt>
    <dgm:pt modelId="{0051689B-D4FD-468D-9C41-6A34F16F3C5F}" type="parTrans" cxnId="{4AD7183A-2CBC-4FB5-9D6D-A9F984840D29}">
      <dgm:prSet/>
      <dgm:spPr/>
      <dgm:t>
        <a:bodyPr/>
        <a:lstStyle/>
        <a:p>
          <a:endParaRPr lang="en-US"/>
        </a:p>
      </dgm:t>
    </dgm:pt>
    <dgm:pt modelId="{7BA6960D-4CAB-4461-93E5-8F5C4A6CFA47}" type="sibTrans" cxnId="{4AD7183A-2CBC-4FB5-9D6D-A9F984840D29}">
      <dgm:prSet/>
      <dgm:spPr/>
      <dgm:t>
        <a:bodyPr/>
        <a:lstStyle/>
        <a:p>
          <a:endParaRPr lang="en-US"/>
        </a:p>
      </dgm:t>
    </dgm:pt>
    <dgm:pt modelId="{CB88CE34-AD53-4879-812B-DEDBBB8E8BE8}" type="pres">
      <dgm:prSet presAssocID="{395BB4BE-D51E-40D2-9D59-B2B56DBBE80D}" presName="root" presStyleCnt="0">
        <dgm:presLayoutVars>
          <dgm:dir/>
          <dgm:resizeHandles val="exact"/>
        </dgm:presLayoutVars>
      </dgm:prSet>
      <dgm:spPr/>
    </dgm:pt>
    <dgm:pt modelId="{5944B463-CFDF-4120-B25B-6E473FDA0FDE}" type="pres">
      <dgm:prSet presAssocID="{61F8225D-5E40-4821-B11E-29F9A78D2179}" presName="compNode" presStyleCnt="0"/>
      <dgm:spPr/>
    </dgm:pt>
    <dgm:pt modelId="{7A9D66B9-E8E7-455A-975C-F705F4132165}" type="pres">
      <dgm:prSet presAssocID="{61F8225D-5E40-4821-B11E-29F9A78D2179}" presName="bgRect" presStyleLbl="bgShp" presStyleIdx="0" presStyleCnt="5"/>
      <dgm:spPr/>
    </dgm:pt>
    <dgm:pt modelId="{749A4BE5-2DF8-4805-A34E-15F8B21B9390}" type="pres">
      <dgm:prSet presAssocID="{61F8225D-5E40-4821-B11E-29F9A78D21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7AE6D329-FF6B-4D64-8025-3AA6009CEB29}" type="pres">
      <dgm:prSet presAssocID="{61F8225D-5E40-4821-B11E-29F9A78D2179}" presName="spaceRect" presStyleCnt="0"/>
      <dgm:spPr/>
    </dgm:pt>
    <dgm:pt modelId="{7F79B6B3-C1A7-4D49-A393-EF737FEC7451}" type="pres">
      <dgm:prSet presAssocID="{61F8225D-5E40-4821-B11E-29F9A78D2179}" presName="parTx" presStyleLbl="revTx" presStyleIdx="0" presStyleCnt="5">
        <dgm:presLayoutVars>
          <dgm:chMax val="0"/>
          <dgm:chPref val="0"/>
        </dgm:presLayoutVars>
      </dgm:prSet>
      <dgm:spPr/>
    </dgm:pt>
    <dgm:pt modelId="{503C6B47-046B-42BA-A6CE-1A1DD49F87B2}" type="pres">
      <dgm:prSet presAssocID="{C7602B0D-6353-4D40-A6AA-F777F039E409}" presName="sibTrans" presStyleCnt="0"/>
      <dgm:spPr/>
    </dgm:pt>
    <dgm:pt modelId="{459D7295-7943-45ED-BDD1-7B34A8830153}" type="pres">
      <dgm:prSet presAssocID="{5A11AE70-B586-4094-8ECA-DBA65A634796}" presName="compNode" presStyleCnt="0"/>
      <dgm:spPr/>
    </dgm:pt>
    <dgm:pt modelId="{2638069C-8CBA-4A68-B530-49C4A7CE568D}" type="pres">
      <dgm:prSet presAssocID="{5A11AE70-B586-4094-8ECA-DBA65A634796}" presName="bgRect" presStyleLbl="bgShp" presStyleIdx="1" presStyleCnt="5"/>
      <dgm:spPr/>
    </dgm:pt>
    <dgm:pt modelId="{6B9D5155-7AFD-45A0-A30B-090CDF6F885B}" type="pres">
      <dgm:prSet presAssocID="{5A11AE70-B586-4094-8ECA-DBA65A6347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DBB6F81-AEDE-45B0-88AE-7D3469AF871F}" type="pres">
      <dgm:prSet presAssocID="{5A11AE70-B586-4094-8ECA-DBA65A634796}" presName="spaceRect" presStyleCnt="0"/>
      <dgm:spPr/>
    </dgm:pt>
    <dgm:pt modelId="{830A9E7E-25D0-451B-8357-7DF8F297B8CD}" type="pres">
      <dgm:prSet presAssocID="{5A11AE70-B586-4094-8ECA-DBA65A634796}" presName="parTx" presStyleLbl="revTx" presStyleIdx="1" presStyleCnt="5">
        <dgm:presLayoutVars>
          <dgm:chMax val="0"/>
          <dgm:chPref val="0"/>
        </dgm:presLayoutVars>
      </dgm:prSet>
      <dgm:spPr/>
    </dgm:pt>
    <dgm:pt modelId="{7DC1E470-96A9-4B44-BAA2-A024B74FCAD1}" type="pres">
      <dgm:prSet presAssocID="{DF83C34A-782E-4942-A138-535B49B7EE62}" presName="sibTrans" presStyleCnt="0"/>
      <dgm:spPr/>
    </dgm:pt>
    <dgm:pt modelId="{19ABF014-26A2-44E4-9E8A-004F769D91AD}" type="pres">
      <dgm:prSet presAssocID="{00C8AAA3-C1C8-42CB-A208-28DA83002A29}" presName="compNode" presStyleCnt="0"/>
      <dgm:spPr/>
    </dgm:pt>
    <dgm:pt modelId="{A20C20A8-C203-49A9-80E0-1D8DF1E4BB83}" type="pres">
      <dgm:prSet presAssocID="{00C8AAA3-C1C8-42CB-A208-28DA83002A29}" presName="bgRect" presStyleLbl="bgShp" presStyleIdx="2" presStyleCnt="5"/>
      <dgm:spPr/>
    </dgm:pt>
    <dgm:pt modelId="{FA7D30D2-7250-4786-B2C1-9C87871970CC}" type="pres">
      <dgm:prSet presAssocID="{00C8AAA3-C1C8-42CB-A208-28DA83002A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4F25626-1EBC-4348-922B-5FB052047F05}" type="pres">
      <dgm:prSet presAssocID="{00C8AAA3-C1C8-42CB-A208-28DA83002A29}" presName="spaceRect" presStyleCnt="0"/>
      <dgm:spPr/>
    </dgm:pt>
    <dgm:pt modelId="{A554AC06-61A5-42D0-AE21-A32CDA6F9777}" type="pres">
      <dgm:prSet presAssocID="{00C8AAA3-C1C8-42CB-A208-28DA83002A29}" presName="parTx" presStyleLbl="revTx" presStyleIdx="2" presStyleCnt="5">
        <dgm:presLayoutVars>
          <dgm:chMax val="0"/>
          <dgm:chPref val="0"/>
        </dgm:presLayoutVars>
      </dgm:prSet>
      <dgm:spPr/>
    </dgm:pt>
    <dgm:pt modelId="{A200C351-9CD5-427F-8D3C-636E10507CC2}" type="pres">
      <dgm:prSet presAssocID="{9D0C10E8-1A11-46B5-AAB5-7E372703584C}" presName="sibTrans" presStyleCnt="0"/>
      <dgm:spPr/>
    </dgm:pt>
    <dgm:pt modelId="{DF29CE09-A93D-480B-8BFF-961BAD5E7133}" type="pres">
      <dgm:prSet presAssocID="{A1F1F48E-01E7-4F7F-8B08-67CBF5EEAE03}" presName="compNode" presStyleCnt="0"/>
      <dgm:spPr/>
    </dgm:pt>
    <dgm:pt modelId="{32A2BAE3-19B4-4291-97A6-6A91BC1FE7C4}" type="pres">
      <dgm:prSet presAssocID="{A1F1F48E-01E7-4F7F-8B08-67CBF5EEAE03}" presName="bgRect" presStyleLbl="bgShp" presStyleIdx="3" presStyleCnt="5"/>
      <dgm:spPr/>
    </dgm:pt>
    <dgm:pt modelId="{42DD42BF-B6B4-4DC5-A4B0-6BBAE1499ACE}" type="pres">
      <dgm:prSet presAssocID="{A1F1F48E-01E7-4F7F-8B08-67CBF5EEAE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014482F-D26A-4D26-A783-98A7C4C08A9A}" type="pres">
      <dgm:prSet presAssocID="{A1F1F48E-01E7-4F7F-8B08-67CBF5EEAE03}" presName="spaceRect" presStyleCnt="0"/>
      <dgm:spPr/>
    </dgm:pt>
    <dgm:pt modelId="{9983E130-D930-42C7-BCC6-FFB242D582A3}" type="pres">
      <dgm:prSet presAssocID="{A1F1F48E-01E7-4F7F-8B08-67CBF5EEAE03}" presName="parTx" presStyleLbl="revTx" presStyleIdx="3" presStyleCnt="5">
        <dgm:presLayoutVars>
          <dgm:chMax val="0"/>
          <dgm:chPref val="0"/>
        </dgm:presLayoutVars>
      </dgm:prSet>
      <dgm:spPr/>
    </dgm:pt>
    <dgm:pt modelId="{3E9BBDDF-FD83-4ED2-A48B-EC7B23976020}" type="pres">
      <dgm:prSet presAssocID="{92B383DC-7243-4562-96A9-0AB6C3A14BCC}" presName="sibTrans" presStyleCnt="0"/>
      <dgm:spPr/>
    </dgm:pt>
    <dgm:pt modelId="{4E937960-0712-4C95-8A3E-CA8614B74C3A}" type="pres">
      <dgm:prSet presAssocID="{172FF94B-CC82-4342-AAC4-0877E1649978}" presName="compNode" presStyleCnt="0"/>
      <dgm:spPr/>
    </dgm:pt>
    <dgm:pt modelId="{031493D1-AC06-4418-A11B-D6CD14A631CA}" type="pres">
      <dgm:prSet presAssocID="{172FF94B-CC82-4342-AAC4-0877E1649978}" presName="bgRect" presStyleLbl="bgShp" presStyleIdx="4" presStyleCnt="5"/>
      <dgm:spPr/>
    </dgm:pt>
    <dgm:pt modelId="{5B5B09D8-6146-4AE6-BA8E-E151FCAE99C4}" type="pres">
      <dgm:prSet presAssocID="{172FF94B-CC82-4342-AAC4-0877E1649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F582D228-08E7-499B-B520-99041E57F9CA}" type="pres">
      <dgm:prSet presAssocID="{172FF94B-CC82-4342-AAC4-0877E1649978}" presName="spaceRect" presStyleCnt="0"/>
      <dgm:spPr/>
    </dgm:pt>
    <dgm:pt modelId="{58312D01-26B3-4B11-AB21-6725D6F729D1}" type="pres">
      <dgm:prSet presAssocID="{172FF94B-CC82-4342-AAC4-0877E1649978}" presName="parTx" presStyleLbl="revTx" presStyleIdx="4" presStyleCnt="5">
        <dgm:presLayoutVars>
          <dgm:chMax val="0"/>
          <dgm:chPref val="0"/>
        </dgm:presLayoutVars>
      </dgm:prSet>
      <dgm:spPr/>
    </dgm:pt>
  </dgm:ptLst>
  <dgm:cxnLst>
    <dgm:cxn modelId="{F6046917-9172-4F1B-BEEE-8F74A4F21416}" srcId="{395BB4BE-D51E-40D2-9D59-B2B56DBBE80D}" destId="{61F8225D-5E40-4821-B11E-29F9A78D2179}" srcOrd="0" destOrd="0" parTransId="{95B1A90B-97D7-411D-A0B4-62A5B00D77EA}" sibTransId="{C7602B0D-6353-4D40-A6AA-F777F039E409}"/>
    <dgm:cxn modelId="{778CCD32-573E-4A7C-B878-998F84FCF316}" type="presOf" srcId="{172FF94B-CC82-4342-AAC4-0877E1649978}" destId="{58312D01-26B3-4B11-AB21-6725D6F729D1}" srcOrd="0" destOrd="0" presId="urn:microsoft.com/office/officeart/2018/2/layout/IconVerticalSolidList"/>
    <dgm:cxn modelId="{4AD7183A-2CBC-4FB5-9D6D-A9F984840D29}" srcId="{395BB4BE-D51E-40D2-9D59-B2B56DBBE80D}" destId="{172FF94B-CC82-4342-AAC4-0877E1649978}" srcOrd="4" destOrd="0" parTransId="{0051689B-D4FD-468D-9C41-6A34F16F3C5F}" sibTransId="{7BA6960D-4CAB-4461-93E5-8F5C4A6CFA47}"/>
    <dgm:cxn modelId="{2D3D6F4D-6D77-4434-A0F3-6AE1CA33980D}" srcId="{395BB4BE-D51E-40D2-9D59-B2B56DBBE80D}" destId="{A1F1F48E-01E7-4F7F-8B08-67CBF5EEAE03}" srcOrd="3" destOrd="0" parTransId="{9F8412E0-A5DE-4BE9-BDDE-B5E7344B03B2}" sibTransId="{92B383DC-7243-4562-96A9-0AB6C3A14BCC}"/>
    <dgm:cxn modelId="{0507D451-B769-42E0-917E-A0BB0E48F6BD}" type="presOf" srcId="{395BB4BE-D51E-40D2-9D59-B2B56DBBE80D}" destId="{CB88CE34-AD53-4879-812B-DEDBBB8E8BE8}" srcOrd="0" destOrd="0" presId="urn:microsoft.com/office/officeart/2018/2/layout/IconVerticalSolidList"/>
    <dgm:cxn modelId="{AC3E587F-6A9F-4F36-A637-48FAF508F1A1}" type="presOf" srcId="{5A11AE70-B586-4094-8ECA-DBA65A634796}" destId="{830A9E7E-25D0-451B-8357-7DF8F297B8CD}" srcOrd="0" destOrd="0" presId="urn:microsoft.com/office/officeart/2018/2/layout/IconVerticalSolidList"/>
    <dgm:cxn modelId="{8E477795-6AEE-4E4E-A8F4-A1CC60B3DFA6}" type="presOf" srcId="{A1F1F48E-01E7-4F7F-8B08-67CBF5EEAE03}" destId="{9983E130-D930-42C7-BCC6-FFB242D582A3}" srcOrd="0" destOrd="0" presId="urn:microsoft.com/office/officeart/2018/2/layout/IconVerticalSolidList"/>
    <dgm:cxn modelId="{75FA83BC-175F-4CDB-BD40-D9F25C7EE09D}" srcId="{395BB4BE-D51E-40D2-9D59-B2B56DBBE80D}" destId="{5A11AE70-B586-4094-8ECA-DBA65A634796}" srcOrd="1" destOrd="0" parTransId="{40FD6987-9799-4122-ABEB-3B5D03781DF5}" sibTransId="{DF83C34A-782E-4942-A138-535B49B7EE62}"/>
    <dgm:cxn modelId="{72CEF2DB-FC6E-4227-821B-447852C137CF}" type="presOf" srcId="{00C8AAA3-C1C8-42CB-A208-28DA83002A29}" destId="{A554AC06-61A5-42D0-AE21-A32CDA6F9777}" srcOrd="0" destOrd="0" presId="urn:microsoft.com/office/officeart/2018/2/layout/IconVerticalSolidList"/>
    <dgm:cxn modelId="{095744E0-2E2A-44E4-BAC5-6CFECD9278A0}" type="presOf" srcId="{61F8225D-5E40-4821-B11E-29F9A78D2179}" destId="{7F79B6B3-C1A7-4D49-A393-EF737FEC7451}" srcOrd="0" destOrd="0" presId="urn:microsoft.com/office/officeart/2018/2/layout/IconVerticalSolidList"/>
    <dgm:cxn modelId="{3D4C55EB-FFA4-4945-87CB-56AFA1DD0ED1}" srcId="{395BB4BE-D51E-40D2-9D59-B2B56DBBE80D}" destId="{00C8AAA3-C1C8-42CB-A208-28DA83002A29}" srcOrd="2" destOrd="0" parTransId="{C21E28C8-9537-4A60-85AA-483ACA0E1037}" sibTransId="{9D0C10E8-1A11-46B5-AAB5-7E372703584C}"/>
    <dgm:cxn modelId="{DF6168A8-997A-4EE5-92FA-7981C82BD869}" type="presParOf" srcId="{CB88CE34-AD53-4879-812B-DEDBBB8E8BE8}" destId="{5944B463-CFDF-4120-B25B-6E473FDA0FDE}" srcOrd="0" destOrd="0" presId="urn:microsoft.com/office/officeart/2018/2/layout/IconVerticalSolidList"/>
    <dgm:cxn modelId="{892ACB44-7D49-4E37-94E4-9EFCE865334D}" type="presParOf" srcId="{5944B463-CFDF-4120-B25B-6E473FDA0FDE}" destId="{7A9D66B9-E8E7-455A-975C-F705F4132165}" srcOrd="0" destOrd="0" presId="urn:microsoft.com/office/officeart/2018/2/layout/IconVerticalSolidList"/>
    <dgm:cxn modelId="{054C9235-58E9-4F49-9D11-6FB8703F1815}" type="presParOf" srcId="{5944B463-CFDF-4120-B25B-6E473FDA0FDE}" destId="{749A4BE5-2DF8-4805-A34E-15F8B21B9390}" srcOrd="1" destOrd="0" presId="urn:microsoft.com/office/officeart/2018/2/layout/IconVerticalSolidList"/>
    <dgm:cxn modelId="{504D6967-8C92-499A-AED2-E1AB9A01B97C}" type="presParOf" srcId="{5944B463-CFDF-4120-B25B-6E473FDA0FDE}" destId="{7AE6D329-FF6B-4D64-8025-3AA6009CEB29}" srcOrd="2" destOrd="0" presId="urn:microsoft.com/office/officeart/2018/2/layout/IconVerticalSolidList"/>
    <dgm:cxn modelId="{7ECBE6C2-AB68-49DD-934D-6FA20E6291A0}" type="presParOf" srcId="{5944B463-CFDF-4120-B25B-6E473FDA0FDE}" destId="{7F79B6B3-C1A7-4D49-A393-EF737FEC7451}" srcOrd="3" destOrd="0" presId="urn:microsoft.com/office/officeart/2018/2/layout/IconVerticalSolidList"/>
    <dgm:cxn modelId="{FF3F45E2-BC1C-422A-ABE8-EF65C42A0605}" type="presParOf" srcId="{CB88CE34-AD53-4879-812B-DEDBBB8E8BE8}" destId="{503C6B47-046B-42BA-A6CE-1A1DD49F87B2}" srcOrd="1" destOrd="0" presId="urn:microsoft.com/office/officeart/2018/2/layout/IconVerticalSolidList"/>
    <dgm:cxn modelId="{5AD23417-C948-4A97-988C-000D10D7537F}" type="presParOf" srcId="{CB88CE34-AD53-4879-812B-DEDBBB8E8BE8}" destId="{459D7295-7943-45ED-BDD1-7B34A8830153}" srcOrd="2" destOrd="0" presId="urn:microsoft.com/office/officeart/2018/2/layout/IconVerticalSolidList"/>
    <dgm:cxn modelId="{EB55AA44-CF31-4211-8A3B-F209CC825E72}" type="presParOf" srcId="{459D7295-7943-45ED-BDD1-7B34A8830153}" destId="{2638069C-8CBA-4A68-B530-49C4A7CE568D}" srcOrd="0" destOrd="0" presId="urn:microsoft.com/office/officeart/2018/2/layout/IconVerticalSolidList"/>
    <dgm:cxn modelId="{CED2C637-4249-4D9F-B125-72C6C381D066}" type="presParOf" srcId="{459D7295-7943-45ED-BDD1-7B34A8830153}" destId="{6B9D5155-7AFD-45A0-A30B-090CDF6F885B}" srcOrd="1" destOrd="0" presId="urn:microsoft.com/office/officeart/2018/2/layout/IconVerticalSolidList"/>
    <dgm:cxn modelId="{62A89172-507A-4AFB-80F3-AE2352164432}" type="presParOf" srcId="{459D7295-7943-45ED-BDD1-7B34A8830153}" destId="{2DBB6F81-AEDE-45B0-88AE-7D3469AF871F}" srcOrd="2" destOrd="0" presId="urn:microsoft.com/office/officeart/2018/2/layout/IconVerticalSolidList"/>
    <dgm:cxn modelId="{5C869932-78F9-4B63-940E-5310AE4913A2}" type="presParOf" srcId="{459D7295-7943-45ED-BDD1-7B34A8830153}" destId="{830A9E7E-25D0-451B-8357-7DF8F297B8CD}" srcOrd="3" destOrd="0" presId="urn:microsoft.com/office/officeart/2018/2/layout/IconVerticalSolidList"/>
    <dgm:cxn modelId="{DA515346-E111-47ED-A4A3-61F737EC0F49}" type="presParOf" srcId="{CB88CE34-AD53-4879-812B-DEDBBB8E8BE8}" destId="{7DC1E470-96A9-4B44-BAA2-A024B74FCAD1}" srcOrd="3" destOrd="0" presId="urn:microsoft.com/office/officeart/2018/2/layout/IconVerticalSolidList"/>
    <dgm:cxn modelId="{4D597BAE-7BE4-4855-AE23-EF2FB7DE52B1}" type="presParOf" srcId="{CB88CE34-AD53-4879-812B-DEDBBB8E8BE8}" destId="{19ABF014-26A2-44E4-9E8A-004F769D91AD}" srcOrd="4" destOrd="0" presId="urn:microsoft.com/office/officeart/2018/2/layout/IconVerticalSolidList"/>
    <dgm:cxn modelId="{50B69ED8-10C9-47D7-ABB3-4450FD9C3EE9}" type="presParOf" srcId="{19ABF014-26A2-44E4-9E8A-004F769D91AD}" destId="{A20C20A8-C203-49A9-80E0-1D8DF1E4BB83}" srcOrd="0" destOrd="0" presId="urn:microsoft.com/office/officeart/2018/2/layout/IconVerticalSolidList"/>
    <dgm:cxn modelId="{74F0BE5B-6E04-4240-9164-1AB246528560}" type="presParOf" srcId="{19ABF014-26A2-44E4-9E8A-004F769D91AD}" destId="{FA7D30D2-7250-4786-B2C1-9C87871970CC}" srcOrd="1" destOrd="0" presId="urn:microsoft.com/office/officeart/2018/2/layout/IconVerticalSolidList"/>
    <dgm:cxn modelId="{2AD39453-D361-4CAA-91F5-858A23E83ED2}" type="presParOf" srcId="{19ABF014-26A2-44E4-9E8A-004F769D91AD}" destId="{C4F25626-1EBC-4348-922B-5FB052047F05}" srcOrd="2" destOrd="0" presId="urn:microsoft.com/office/officeart/2018/2/layout/IconVerticalSolidList"/>
    <dgm:cxn modelId="{8F6CDF80-087E-49F0-9D46-3AE7190E8096}" type="presParOf" srcId="{19ABF014-26A2-44E4-9E8A-004F769D91AD}" destId="{A554AC06-61A5-42D0-AE21-A32CDA6F9777}" srcOrd="3" destOrd="0" presId="urn:microsoft.com/office/officeart/2018/2/layout/IconVerticalSolidList"/>
    <dgm:cxn modelId="{BB5124AF-81C9-4F25-9C8A-B5F6BC3A5915}" type="presParOf" srcId="{CB88CE34-AD53-4879-812B-DEDBBB8E8BE8}" destId="{A200C351-9CD5-427F-8D3C-636E10507CC2}" srcOrd="5" destOrd="0" presId="urn:microsoft.com/office/officeart/2018/2/layout/IconVerticalSolidList"/>
    <dgm:cxn modelId="{0139944E-98A9-4C7C-9791-8506D2645933}" type="presParOf" srcId="{CB88CE34-AD53-4879-812B-DEDBBB8E8BE8}" destId="{DF29CE09-A93D-480B-8BFF-961BAD5E7133}" srcOrd="6" destOrd="0" presId="urn:microsoft.com/office/officeart/2018/2/layout/IconVerticalSolidList"/>
    <dgm:cxn modelId="{BCBB98D4-4D8A-4A98-9718-3BDB8C7D4655}" type="presParOf" srcId="{DF29CE09-A93D-480B-8BFF-961BAD5E7133}" destId="{32A2BAE3-19B4-4291-97A6-6A91BC1FE7C4}" srcOrd="0" destOrd="0" presId="urn:microsoft.com/office/officeart/2018/2/layout/IconVerticalSolidList"/>
    <dgm:cxn modelId="{15A3F3CC-A47B-4C3F-A201-B67F2D378849}" type="presParOf" srcId="{DF29CE09-A93D-480B-8BFF-961BAD5E7133}" destId="{42DD42BF-B6B4-4DC5-A4B0-6BBAE1499ACE}" srcOrd="1" destOrd="0" presId="urn:microsoft.com/office/officeart/2018/2/layout/IconVerticalSolidList"/>
    <dgm:cxn modelId="{ECB83350-B70D-4D06-87AD-E93988BBF39F}" type="presParOf" srcId="{DF29CE09-A93D-480B-8BFF-961BAD5E7133}" destId="{1014482F-D26A-4D26-A783-98A7C4C08A9A}" srcOrd="2" destOrd="0" presId="urn:microsoft.com/office/officeart/2018/2/layout/IconVerticalSolidList"/>
    <dgm:cxn modelId="{EC034E0F-86F4-409F-9A0C-3DB697AEAAE0}" type="presParOf" srcId="{DF29CE09-A93D-480B-8BFF-961BAD5E7133}" destId="{9983E130-D930-42C7-BCC6-FFB242D582A3}" srcOrd="3" destOrd="0" presId="urn:microsoft.com/office/officeart/2018/2/layout/IconVerticalSolidList"/>
    <dgm:cxn modelId="{26F73572-0B7E-4B73-A85A-2813BF8209D4}" type="presParOf" srcId="{CB88CE34-AD53-4879-812B-DEDBBB8E8BE8}" destId="{3E9BBDDF-FD83-4ED2-A48B-EC7B23976020}" srcOrd="7" destOrd="0" presId="urn:microsoft.com/office/officeart/2018/2/layout/IconVerticalSolidList"/>
    <dgm:cxn modelId="{56B3BB7F-F55E-44AD-AC0B-C56DA5C31697}" type="presParOf" srcId="{CB88CE34-AD53-4879-812B-DEDBBB8E8BE8}" destId="{4E937960-0712-4C95-8A3E-CA8614B74C3A}" srcOrd="8" destOrd="0" presId="urn:microsoft.com/office/officeart/2018/2/layout/IconVerticalSolidList"/>
    <dgm:cxn modelId="{EF8FE010-5121-4396-B689-FBC245EE1E0D}" type="presParOf" srcId="{4E937960-0712-4C95-8A3E-CA8614B74C3A}" destId="{031493D1-AC06-4418-A11B-D6CD14A631CA}" srcOrd="0" destOrd="0" presId="urn:microsoft.com/office/officeart/2018/2/layout/IconVerticalSolidList"/>
    <dgm:cxn modelId="{C159FF7D-F998-4164-BB22-1DCFAAFB9620}" type="presParOf" srcId="{4E937960-0712-4C95-8A3E-CA8614B74C3A}" destId="{5B5B09D8-6146-4AE6-BA8E-E151FCAE99C4}" srcOrd="1" destOrd="0" presId="urn:microsoft.com/office/officeart/2018/2/layout/IconVerticalSolidList"/>
    <dgm:cxn modelId="{EC5F5AA8-C3AD-47F8-B263-028126826923}" type="presParOf" srcId="{4E937960-0712-4C95-8A3E-CA8614B74C3A}" destId="{F582D228-08E7-499B-B520-99041E57F9CA}" srcOrd="2" destOrd="0" presId="urn:microsoft.com/office/officeart/2018/2/layout/IconVerticalSolidList"/>
    <dgm:cxn modelId="{8CE88077-E653-48F8-A74C-CA259673B376}" type="presParOf" srcId="{4E937960-0712-4C95-8A3E-CA8614B74C3A}" destId="{58312D01-26B3-4B11-AB21-6725D6F729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9D9BF-B039-4673-83C4-EBC90DAEBD5C}">
      <dsp:nvSpPr>
        <dsp:cNvPr id="0" name=""/>
        <dsp:cNvSpPr/>
      </dsp:nvSpPr>
      <dsp:spPr>
        <a:xfrm>
          <a:off x="0" y="0"/>
          <a:ext cx="6619160" cy="69865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History lesson</a:t>
          </a:r>
        </a:p>
      </dsp:txBody>
      <dsp:txXfrm>
        <a:off x="20463" y="20463"/>
        <a:ext cx="5783510" cy="657732"/>
      </dsp:txXfrm>
    </dsp:sp>
    <dsp:sp modelId="{33511148-18CA-4036-B956-CAF8486A4B08}">
      <dsp:nvSpPr>
        <dsp:cNvPr id="0" name=""/>
        <dsp:cNvSpPr/>
      </dsp:nvSpPr>
      <dsp:spPr>
        <a:xfrm>
          <a:off x="494287" y="795694"/>
          <a:ext cx="6619160" cy="698658"/>
        </a:xfrm>
        <a:prstGeom prst="roundRect">
          <a:avLst>
            <a:gd name="adj" fmla="val 10000"/>
          </a:avLst>
        </a:prstGeom>
        <a:solidFill>
          <a:schemeClr val="accent2">
            <a:hueOff val="-741071"/>
            <a:satOff val="3550"/>
            <a:lumOff val="32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principles</a:t>
          </a:r>
        </a:p>
      </dsp:txBody>
      <dsp:txXfrm>
        <a:off x="514750" y="816157"/>
        <a:ext cx="5629818" cy="657732"/>
      </dsp:txXfrm>
    </dsp:sp>
    <dsp:sp modelId="{84935C59-547A-40A7-B3B4-E04B757DFEBC}">
      <dsp:nvSpPr>
        <dsp:cNvPr id="0" name=""/>
        <dsp:cNvSpPr/>
      </dsp:nvSpPr>
      <dsp:spPr>
        <a:xfrm>
          <a:off x="988575" y="1591389"/>
          <a:ext cx="6619160" cy="698658"/>
        </a:xfrm>
        <a:prstGeom prst="roundRect">
          <a:avLst>
            <a:gd name="adj" fmla="val 10000"/>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Open vs Proprietary software</a:t>
          </a:r>
        </a:p>
      </dsp:txBody>
      <dsp:txXfrm>
        <a:off x="1009038" y="1611852"/>
        <a:ext cx="5629818" cy="657732"/>
      </dsp:txXfrm>
    </dsp:sp>
    <dsp:sp modelId="{BE802369-4BCB-44B3-B2A3-40E168831F63}">
      <dsp:nvSpPr>
        <dsp:cNvPr id="0" name=""/>
        <dsp:cNvSpPr/>
      </dsp:nvSpPr>
      <dsp:spPr>
        <a:xfrm>
          <a:off x="1482863" y="2387083"/>
          <a:ext cx="6619160" cy="698658"/>
        </a:xfrm>
        <a:prstGeom prst="roundRect">
          <a:avLst>
            <a:gd name="adj" fmla="val 10000"/>
          </a:avLst>
        </a:prstGeom>
        <a:solidFill>
          <a:schemeClr val="accent2">
            <a:hueOff val="-2223214"/>
            <a:satOff val="10650"/>
            <a:lumOff val="98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Business models</a:t>
          </a:r>
        </a:p>
      </dsp:txBody>
      <dsp:txXfrm>
        <a:off x="1503326" y="2407546"/>
        <a:ext cx="5629818" cy="657732"/>
      </dsp:txXfrm>
    </dsp:sp>
    <dsp:sp modelId="{78EC0D3B-8BD3-4612-B837-95C3B7A91116}">
      <dsp:nvSpPr>
        <dsp:cNvPr id="0" name=""/>
        <dsp:cNvSpPr/>
      </dsp:nvSpPr>
      <dsp:spPr>
        <a:xfrm>
          <a:off x="1977151" y="3182778"/>
          <a:ext cx="6619160" cy="698658"/>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Open Source IRL for developers</a:t>
          </a:r>
        </a:p>
      </dsp:txBody>
      <dsp:txXfrm>
        <a:off x="1997614" y="3203241"/>
        <a:ext cx="5629818" cy="657732"/>
      </dsp:txXfrm>
    </dsp:sp>
    <dsp:sp modelId="{BFCEDAA9-9AEC-457A-8A60-A54189AB74B6}">
      <dsp:nvSpPr>
        <dsp:cNvPr id="0" name=""/>
        <dsp:cNvSpPr/>
      </dsp:nvSpPr>
      <dsp:spPr>
        <a:xfrm>
          <a:off x="6165032" y="510408"/>
          <a:ext cx="454128" cy="4541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267211" y="510408"/>
        <a:ext cx="249770" cy="341731"/>
      </dsp:txXfrm>
    </dsp:sp>
    <dsp:sp modelId="{9CCD1D6E-BAEB-44AA-A2B4-796289EDB5E0}">
      <dsp:nvSpPr>
        <dsp:cNvPr id="0" name=""/>
        <dsp:cNvSpPr/>
      </dsp:nvSpPr>
      <dsp:spPr>
        <a:xfrm>
          <a:off x="6659320" y="1306103"/>
          <a:ext cx="454128" cy="454128"/>
        </a:xfrm>
        <a:prstGeom prst="downArrow">
          <a:avLst>
            <a:gd name="adj1" fmla="val 55000"/>
            <a:gd name="adj2" fmla="val 45000"/>
          </a:avLst>
        </a:prstGeom>
        <a:solidFill>
          <a:schemeClr val="accent2">
            <a:tint val="40000"/>
            <a:alpha val="90000"/>
            <a:hueOff val="-1363946"/>
            <a:satOff val="15036"/>
            <a:lumOff val="1432"/>
            <a:alphaOff val="0"/>
          </a:schemeClr>
        </a:solidFill>
        <a:ln w="19050" cap="rnd" cmpd="sng" algn="ctr">
          <a:solidFill>
            <a:schemeClr val="accent2">
              <a:tint val="40000"/>
              <a:alpha val="90000"/>
              <a:hueOff val="-1363946"/>
              <a:satOff val="15036"/>
              <a:lumOff val="1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bg-BG" sz="2100" kern="1200"/>
        </a:p>
      </dsp:txBody>
      <dsp:txXfrm>
        <a:off x="6761499" y="1306103"/>
        <a:ext cx="249770" cy="341731"/>
      </dsp:txXfrm>
    </dsp:sp>
    <dsp:sp modelId="{C11ABFB8-6848-4C83-9B75-D473CE6AED8E}">
      <dsp:nvSpPr>
        <dsp:cNvPr id="0" name=""/>
        <dsp:cNvSpPr/>
      </dsp:nvSpPr>
      <dsp:spPr>
        <a:xfrm>
          <a:off x="7153607" y="2090153"/>
          <a:ext cx="454128" cy="454128"/>
        </a:xfrm>
        <a:prstGeom prst="downArrow">
          <a:avLst>
            <a:gd name="adj1" fmla="val 55000"/>
            <a:gd name="adj2" fmla="val 45000"/>
          </a:avLst>
        </a:prstGeom>
        <a:solidFill>
          <a:schemeClr val="accent2">
            <a:tint val="40000"/>
            <a:alpha val="90000"/>
            <a:hueOff val="-2727893"/>
            <a:satOff val="30071"/>
            <a:lumOff val="2864"/>
            <a:alphaOff val="0"/>
          </a:schemeClr>
        </a:solidFill>
        <a:ln w="19050" cap="rnd" cmpd="sng" algn="ctr">
          <a:solidFill>
            <a:schemeClr val="accent2">
              <a:tint val="40000"/>
              <a:alpha val="90000"/>
              <a:hueOff val="-2727893"/>
              <a:satOff val="30071"/>
              <a:lumOff val="2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255786" y="2090153"/>
        <a:ext cx="249770" cy="341731"/>
      </dsp:txXfrm>
    </dsp:sp>
    <dsp:sp modelId="{2C44F31E-E1AE-41C6-A6F5-324488F3D481}">
      <dsp:nvSpPr>
        <dsp:cNvPr id="0" name=""/>
        <dsp:cNvSpPr/>
      </dsp:nvSpPr>
      <dsp:spPr>
        <a:xfrm>
          <a:off x="7647895" y="2893611"/>
          <a:ext cx="454128" cy="454128"/>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50074" y="2893611"/>
        <a:ext cx="249770" cy="341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6B4DE-7F1F-447A-AF17-EA1D4A6FD649}">
      <dsp:nvSpPr>
        <dsp:cNvPr id="0" name=""/>
        <dsp:cNvSpPr/>
      </dsp:nvSpPr>
      <dsp:spPr>
        <a:xfrm>
          <a:off x="0" y="20550"/>
          <a:ext cx="6628804"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 Free Redistribution</a:t>
          </a:r>
          <a:endParaRPr lang="en-US" sz="1900" kern="1200"/>
        </a:p>
      </dsp:txBody>
      <dsp:txXfrm>
        <a:off x="21704" y="42254"/>
        <a:ext cx="6585396" cy="401192"/>
      </dsp:txXfrm>
    </dsp:sp>
    <dsp:sp modelId="{49243A09-0DAD-4C51-8165-602E7E8D7EE3}">
      <dsp:nvSpPr>
        <dsp:cNvPr id="0" name=""/>
        <dsp:cNvSpPr/>
      </dsp:nvSpPr>
      <dsp:spPr>
        <a:xfrm>
          <a:off x="0" y="519870"/>
          <a:ext cx="6628804" cy="444600"/>
        </a:xfrm>
        <a:prstGeom prst="roundRect">
          <a:avLst/>
        </a:prstGeom>
        <a:gradFill rotWithShape="0">
          <a:gsLst>
            <a:gs pos="0">
              <a:schemeClr val="accent2">
                <a:hueOff val="-329365"/>
                <a:satOff val="1578"/>
                <a:lumOff val="1460"/>
                <a:alphaOff val="0"/>
                <a:tint val="96000"/>
                <a:lumMod val="100000"/>
              </a:schemeClr>
            </a:gs>
            <a:gs pos="78000">
              <a:schemeClr val="accent2">
                <a:hueOff val="-329365"/>
                <a:satOff val="1578"/>
                <a:lumOff val="14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2. Source Code</a:t>
          </a:r>
          <a:endParaRPr lang="en-US" sz="1900" kern="1200"/>
        </a:p>
      </dsp:txBody>
      <dsp:txXfrm>
        <a:off x="21704" y="541574"/>
        <a:ext cx="6585396" cy="401192"/>
      </dsp:txXfrm>
    </dsp:sp>
    <dsp:sp modelId="{DC20F006-6763-4147-B324-3A5A5B4A5C9D}">
      <dsp:nvSpPr>
        <dsp:cNvPr id="0" name=""/>
        <dsp:cNvSpPr/>
      </dsp:nvSpPr>
      <dsp:spPr>
        <a:xfrm>
          <a:off x="0" y="1019190"/>
          <a:ext cx="6628804" cy="444600"/>
        </a:xfrm>
        <a:prstGeom prst="roundRect">
          <a:avLst/>
        </a:prstGeom>
        <a:gradFill rotWithShape="0">
          <a:gsLst>
            <a:gs pos="0">
              <a:schemeClr val="accent2">
                <a:hueOff val="-658730"/>
                <a:satOff val="3156"/>
                <a:lumOff val="2919"/>
                <a:alphaOff val="0"/>
                <a:tint val="96000"/>
                <a:lumMod val="100000"/>
              </a:schemeClr>
            </a:gs>
            <a:gs pos="78000">
              <a:schemeClr val="accent2">
                <a:hueOff val="-658730"/>
                <a:satOff val="3156"/>
                <a:lumOff val="291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3. Derived Works</a:t>
          </a:r>
          <a:endParaRPr lang="en-US" sz="1900" kern="1200"/>
        </a:p>
      </dsp:txBody>
      <dsp:txXfrm>
        <a:off x="21704" y="1040894"/>
        <a:ext cx="6585396" cy="401192"/>
      </dsp:txXfrm>
    </dsp:sp>
    <dsp:sp modelId="{35B9ACE2-AA74-46AC-9678-4B0F7FBF440A}">
      <dsp:nvSpPr>
        <dsp:cNvPr id="0" name=""/>
        <dsp:cNvSpPr/>
      </dsp:nvSpPr>
      <dsp:spPr>
        <a:xfrm>
          <a:off x="0" y="1518510"/>
          <a:ext cx="6628804" cy="444600"/>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4. Integrity of The Author's Source Code</a:t>
          </a:r>
          <a:endParaRPr lang="en-US" sz="1900" kern="1200"/>
        </a:p>
      </dsp:txBody>
      <dsp:txXfrm>
        <a:off x="21704" y="1540214"/>
        <a:ext cx="6585396" cy="401192"/>
      </dsp:txXfrm>
    </dsp:sp>
    <dsp:sp modelId="{65F7733B-5EE0-45DE-A533-3EAD65117FBD}">
      <dsp:nvSpPr>
        <dsp:cNvPr id="0" name=""/>
        <dsp:cNvSpPr/>
      </dsp:nvSpPr>
      <dsp:spPr>
        <a:xfrm>
          <a:off x="0" y="2017830"/>
          <a:ext cx="6628804" cy="444600"/>
        </a:xfrm>
        <a:prstGeom prst="roundRect">
          <a:avLst/>
        </a:prstGeom>
        <a:gradFill rotWithShape="0">
          <a:gsLst>
            <a:gs pos="0">
              <a:schemeClr val="accent2">
                <a:hueOff val="-1317460"/>
                <a:satOff val="6311"/>
                <a:lumOff val="5839"/>
                <a:alphaOff val="0"/>
                <a:tint val="96000"/>
                <a:lumMod val="100000"/>
              </a:schemeClr>
            </a:gs>
            <a:gs pos="78000">
              <a:schemeClr val="accent2">
                <a:hueOff val="-1317460"/>
                <a:satOff val="6311"/>
                <a:lumOff val="583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5. No Discrimination Against Persons or Groups</a:t>
          </a:r>
          <a:endParaRPr lang="en-US" sz="1900" kern="1200"/>
        </a:p>
      </dsp:txBody>
      <dsp:txXfrm>
        <a:off x="21704" y="2039534"/>
        <a:ext cx="6585396" cy="401192"/>
      </dsp:txXfrm>
    </dsp:sp>
    <dsp:sp modelId="{6BB770A9-D9CA-4847-9697-7BB2CE7016E0}">
      <dsp:nvSpPr>
        <dsp:cNvPr id="0" name=""/>
        <dsp:cNvSpPr/>
      </dsp:nvSpPr>
      <dsp:spPr>
        <a:xfrm>
          <a:off x="0" y="2517150"/>
          <a:ext cx="6628804" cy="444600"/>
        </a:xfrm>
        <a:prstGeom prst="roundRect">
          <a:avLst/>
        </a:prstGeom>
        <a:gradFill rotWithShape="0">
          <a:gsLst>
            <a:gs pos="0">
              <a:schemeClr val="accent2">
                <a:hueOff val="-1646826"/>
                <a:satOff val="7889"/>
                <a:lumOff val="7298"/>
                <a:alphaOff val="0"/>
                <a:tint val="96000"/>
                <a:lumMod val="100000"/>
              </a:schemeClr>
            </a:gs>
            <a:gs pos="78000">
              <a:schemeClr val="accent2">
                <a:hueOff val="-1646826"/>
                <a:satOff val="7889"/>
                <a:lumOff val="729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6. No Discrimination Against Fields of Endeavor</a:t>
          </a:r>
          <a:endParaRPr lang="en-US" sz="1900" kern="1200"/>
        </a:p>
      </dsp:txBody>
      <dsp:txXfrm>
        <a:off x="21704" y="2538854"/>
        <a:ext cx="6585396" cy="401192"/>
      </dsp:txXfrm>
    </dsp:sp>
    <dsp:sp modelId="{BDDB84CB-3C47-4B3D-A3E0-2B89E816B0BD}">
      <dsp:nvSpPr>
        <dsp:cNvPr id="0" name=""/>
        <dsp:cNvSpPr/>
      </dsp:nvSpPr>
      <dsp:spPr>
        <a:xfrm>
          <a:off x="0" y="3016470"/>
          <a:ext cx="6628804" cy="444600"/>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7. Distribution of License</a:t>
          </a:r>
          <a:endParaRPr lang="en-US" sz="1900" kern="1200"/>
        </a:p>
      </dsp:txBody>
      <dsp:txXfrm>
        <a:off x="21704" y="3038174"/>
        <a:ext cx="6585396" cy="401192"/>
      </dsp:txXfrm>
    </dsp:sp>
    <dsp:sp modelId="{E8657CB4-DEAF-4FC3-ACE9-C1543956CE21}">
      <dsp:nvSpPr>
        <dsp:cNvPr id="0" name=""/>
        <dsp:cNvSpPr/>
      </dsp:nvSpPr>
      <dsp:spPr>
        <a:xfrm>
          <a:off x="0" y="3515790"/>
          <a:ext cx="6628804" cy="444600"/>
        </a:xfrm>
        <a:prstGeom prst="roundRect">
          <a:avLst/>
        </a:prstGeom>
        <a:gradFill rotWithShape="0">
          <a:gsLst>
            <a:gs pos="0">
              <a:schemeClr val="accent2">
                <a:hueOff val="-2305556"/>
                <a:satOff val="11044"/>
                <a:lumOff val="10218"/>
                <a:alphaOff val="0"/>
                <a:tint val="96000"/>
                <a:lumMod val="100000"/>
              </a:schemeClr>
            </a:gs>
            <a:gs pos="78000">
              <a:schemeClr val="accent2">
                <a:hueOff val="-2305556"/>
                <a:satOff val="11044"/>
                <a:lumOff val="1021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8. License Must Not Be Specific to a Product</a:t>
          </a:r>
          <a:endParaRPr lang="en-US" sz="1900" kern="1200"/>
        </a:p>
      </dsp:txBody>
      <dsp:txXfrm>
        <a:off x="21704" y="3537494"/>
        <a:ext cx="6585396" cy="401192"/>
      </dsp:txXfrm>
    </dsp:sp>
    <dsp:sp modelId="{40676244-B2EF-443A-A4F4-FEA43D79FF8F}">
      <dsp:nvSpPr>
        <dsp:cNvPr id="0" name=""/>
        <dsp:cNvSpPr/>
      </dsp:nvSpPr>
      <dsp:spPr>
        <a:xfrm>
          <a:off x="0" y="4015110"/>
          <a:ext cx="6628804" cy="444600"/>
        </a:xfrm>
        <a:prstGeom prst="roundRect">
          <a:avLst/>
        </a:prstGeom>
        <a:gradFill rotWithShape="0">
          <a:gsLst>
            <a:gs pos="0">
              <a:schemeClr val="accent2">
                <a:hueOff val="-2634921"/>
                <a:satOff val="12622"/>
                <a:lumOff val="11677"/>
                <a:alphaOff val="0"/>
                <a:tint val="96000"/>
                <a:lumMod val="100000"/>
              </a:schemeClr>
            </a:gs>
            <a:gs pos="78000">
              <a:schemeClr val="accent2">
                <a:hueOff val="-2634921"/>
                <a:satOff val="12622"/>
                <a:lumOff val="116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9. License Must Not Restrict Other Software</a:t>
          </a:r>
          <a:endParaRPr lang="en-US" sz="1900" kern="1200"/>
        </a:p>
      </dsp:txBody>
      <dsp:txXfrm>
        <a:off x="21704" y="4036814"/>
        <a:ext cx="6585396" cy="401192"/>
      </dsp:txXfrm>
    </dsp:sp>
    <dsp:sp modelId="{89CD7943-4D55-4157-B5CA-0C176B14D9AA}">
      <dsp:nvSpPr>
        <dsp:cNvPr id="0" name=""/>
        <dsp:cNvSpPr/>
      </dsp:nvSpPr>
      <dsp:spPr>
        <a:xfrm>
          <a:off x="0" y="4514430"/>
          <a:ext cx="6628804" cy="4446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10. License Must Be Technology-Neutral</a:t>
          </a:r>
          <a:endParaRPr lang="en-US" sz="1900" kern="1200"/>
        </a:p>
      </dsp:txBody>
      <dsp:txXfrm>
        <a:off x="21704" y="4536134"/>
        <a:ext cx="6585396"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F7473-70D1-4073-97C5-C8DF29F808B6}">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43789-FFB4-4DB5-8A1A-BAF6B6DF6BBC}">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2D498-BDCF-48D6-AC9C-EE58EFB7080E}">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Transparency</a:t>
          </a:r>
        </a:p>
      </dsp:txBody>
      <dsp:txXfrm>
        <a:off x="957071" y="3890"/>
        <a:ext cx="5671732" cy="828633"/>
      </dsp:txXfrm>
    </dsp:sp>
    <dsp:sp modelId="{A3435BCD-90F7-45B1-9592-2B3807BBA197}">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57291-3303-4300-ACAE-88F93E1AE8B0}">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B058D0-4F49-44CF-9FE8-1D03CA29EF73}">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Collaboration</a:t>
          </a:r>
          <a:br>
            <a:rPr lang="en-US" sz="1900" kern="1200" dirty="0"/>
          </a:br>
          <a:endParaRPr lang="en-US" sz="1900" kern="1200" dirty="0"/>
        </a:p>
      </dsp:txBody>
      <dsp:txXfrm>
        <a:off x="957071" y="1039682"/>
        <a:ext cx="5671732" cy="828633"/>
      </dsp:txXfrm>
    </dsp:sp>
    <dsp:sp modelId="{D986EF50-8696-4B94-B0DF-A59CAF6F2BDA}">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E3D7A-E237-449A-BE69-B2FE9D86CFA3}">
      <dsp:nvSpPr>
        <dsp:cNvPr id="0" name=""/>
        <dsp:cNvSpPr/>
      </dsp:nvSpPr>
      <dsp:spPr>
        <a:xfrm>
          <a:off x="250661" y="2261916"/>
          <a:ext cx="455748" cy="45574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8183F9-66DC-4596-B331-6990BE1182AE}">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Release early and often</a:t>
          </a:r>
        </a:p>
      </dsp:txBody>
      <dsp:txXfrm>
        <a:off x="957071" y="2075473"/>
        <a:ext cx="5671732" cy="828633"/>
      </dsp:txXfrm>
    </dsp:sp>
    <dsp:sp modelId="{09E2E73D-8EB1-43AB-AA2F-137BAB2C9CC9}">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08B41-524B-46BE-A8FF-AD27AA747E10}">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C4ACF2-F3F9-4DF3-AE9B-927338BA17D1}">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Meritocracy</a:t>
          </a:r>
        </a:p>
      </dsp:txBody>
      <dsp:txXfrm>
        <a:off x="957071" y="3111265"/>
        <a:ext cx="5671732" cy="828633"/>
      </dsp:txXfrm>
    </dsp:sp>
    <dsp:sp modelId="{074DE0C5-C7BA-4F34-88AB-4CA1ADCD1DE0}">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78171-A195-4F98-932C-4A03860EC85A}">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1B81EF-3B60-4149-A7A3-847A29EBC6E9}">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Community</a:t>
          </a:r>
        </a:p>
      </dsp:txBody>
      <dsp:txXfrm>
        <a:off x="957071" y="4147057"/>
        <a:ext cx="5671732" cy="8286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7BDD0-2910-47C7-B016-7CDD090F11B5}">
      <dsp:nvSpPr>
        <dsp:cNvPr id="0" name=""/>
        <dsp:cNvSpPr/>
      </dsp:nvSpPr>
      <dsp:spPr>
        <a:xfrm>
          <a:off x="582441" y="869014"/>
          <a:ext cx="1247033" cy="12470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EE3FD-45AB-46B0-9489-7C81C1FE8BDB}">
      <dsp:nvSpPr>
        <dsp:cNvPr id="0" name=""/>
        <dsp:cNvSpPr/>
      </dsp:nvSpPr>
      <dsp:spPr>
        <a:xfrm>
          <a:off x="848202" y="1134775"/>
          <a:ext cx="715510" cy="715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F8A413-AB7B-4D07-86E3-37D264843567}">
      <dsp:nvSpPr>
        <dsp:cNvPr id="0" name=""/>
        <dsp:cNvSpPr/>
      </dsp:nvSpPr>
      <dsp:spPr>
        <a:xfrm>
          <a:off x="183800"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Pricing</a:t>
          </a:r>
        </a:p>
      </dsp:txBody>
      <dsp:txXfrm>
        <a:off x="183800" y="2504467"/>
        <a:ext cx="2044316" cy="720000"/>
      </dsp:txXfrm>
    </dsp:sp>
    <dsp:sp modelId="{142600FF-3E3F-40C3-8C4C-54ED5D30058E}">
      <dsp:nvSpPr>
        <dsp:cNvPr id="0" name=""/>
        <dsp:cNvSpPr/>
      </dsp:nvSpPr>
      <dsp:spPr>
        <a:xfrm>
          <a:off x="2984513" y="869014"/>
          <a:ext cx="1247033" cy="12470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58C2C-145B-4144-AFE1-C68F95C6526B}">
      <dsp:nvSpPr>
        <dsp:cNvPr id="0" name=""/>
        <dsp:cNvSpPr/>
      </dsp:nvSpPr>
      <dsp:spPr>
        <a:xfrm>
          <a:off x="3250275" y="1134775"/>
          <a:ext cx="715510" cy="715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2A24DB-99EB-4F47-8EB1-20E050D54726}">
      <dsp:nvSpPr>
        <dsp:cNvPr id="0" name=""/>
        <dsp:cNvSpPr/>
      </dsp:nvSpPr>
      <dsp:spPr>
        <a:xfrm>
          <a:off x="2585872"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Security</a:t>
          </a:r>
        </a:p>
      </dsp:txBody>
      <dsp:txXfrm>
        <a:off x="2585872" y="2504467"/>
        <a:ext cx="2044316" cy="720000"/>
      </dsp:txXfrm>
    </dsp:sp>
    <dsp:sp modelId="{9FBB5D7C-3510-4EE7-A38C-551EC0638C4B}">
      <dsp:nvSpPr>
        <dsp:cNvPr id="0" name=""/>
        <dsp:cNvSpPr/>
      </dsp:nvSpPr>
      <dsp:spPr>
        <a:xfrm>
          <a:off x="5386585" y="869014"/>
          <a:ext cx="1247033" cy="12470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9F839-4A0A-4EA8-B236-1B70924D0AB1}">
      <dsp:nvSpPr>
        <dsp:cNvPr id="0" name=""/>
        <dsp:cNvSpPr/>
      </dsp:nvSpPr>
      <dsp:spPr>
        <a:xfrm>
          <a:off x="5652347" y="1134775"/>
          <a:ext cx="715510" cy="715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7D00D-88DE-4E2D-934C-9BF4A208DBC0}">
      <dsp:nvSpPr>
        <dsp:cNvPr id="0" name=""/>
        <dsp:cNvSpPr/>
      </dsp:nvSpPr>
      <dsp:spPr>
        <a:xfrm>
          <a:off x="4987944"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Quality of support</a:t>
          </a:r>
          <a:br>
            <a:rPr lang="en-US" sz="1800" kern="1200"/>
          </a:br>
          <a:endParaRPr lang="en-US" sz="1800" kern="1200"/>
        </a:p>
      </dsp:txBody>
      <dsp:txXfrm>
        <a:off x="4987944" y="2504467"/>
        <a:ext cx="2044316" cy="720000"/>
      </dsp:txXfrm>
    </dsp:sp>
    <dsp:sp modelId="{C676256E-CA20-48FA-9D80-057332A9E85D}">
      <dsp:nvSpPr>
        <dsp:cNvPr id="0" name=""/>
        <dsp:cNvSpPr/>
      </dsp:nvSpPr>
      <dsp:spPr>
        <a:xfrm>
          <a:off x="7788658" y="869014"/>
          <a:ext cx="1247033" cy="12470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5DB91-66C2-4A7A-A3E5-EEC67C29FC5B}">
      <dsp:nvSpPr>
        <dsp:cNvPr id="0" name=""/>
        <dsp:cNvSpPr/>
      </dsp:nvSpPr>
      <dsp:spPr>
        <a:xfrm>
          <a:off x="8054419" y="1134775"/>
          <a:ext cx="715510" cy="715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5BF683-6A79-42A5-9EC1-A50DAA0E8A37}">
      <dsp:nvSpPr>
        <dsp:cNvPr id="0" name=""/>
        <dsp:cNvSpPr/>
      </dsp:nvSpPr>
      <dsp:spPr>
        <a:xfrm>
          <a:off x="7390016"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Usability</a:t>
          </a:r>
        </a:p>
      </dsp:txBody>
      <dsp:txXfrm>
        <a:off x="7390016" y="2504467"/>
        <a:ext cx="2044316"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D66B9-E8E7-455A-975C-F705F4132165}">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A4BE5-2DF8-4805-A34E-15F8B21B9390}">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79B6B3-C1A7-4D49-A393-EF737FEC7451}">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Support</a:t>
          </a:r>
          <a:endParaRPr lang="en-US" sz="1900" kern="1200"/>
        </a:p>
      </dsp:txBody>
      <dsp:txXfrm>
        <a:off x="957071" y="3890"/>
        <a:ext cx="5671732" cy="828633"/>
      </dsp:txXfrm>
    </dsp:sp>
    <dsp:sp modelId="{2638069C-8CBA-4A68-B530-49C4A7CE568D}">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D5155-7AFD-45A0-A30B-090CDF6F885B}">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A9E7E-25D0-451B-8357-7DF8F297B8CD}">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Open core</a:t>
          </a:r>
          <a:endParaRPr lang="en-US" sz="1900" kern="1200"/>
        </a:p>
      </dsp:txBody>
      <dsp:txXfrm>
        <a:off x="957071" y="1039682"/>
        <a:ext cx="5671732" cy="828633"/>
      </dsp:txXfrm>
    </dsp:sp>
    <dsp:sp modelId="{A20C20A8-C203-49A9-80E0-1D8DF1E4BB83}">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D30D2-7250-4786-B2C1-9C87871970CC}">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4AC06-61A5-42D0-AE21-A32CDA6F9777}">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Hosting</a:t>
          </a:r>
          <a:endParaRPr lang="en-US" sz="1900" kern="1200"/>
        </a:p>
      </dsp:txBody>
      <dsp:txXfrm>
        <a:off x="957071" y="2075473"/>
        <a:ext cx="5671732" cy="828633"/>
      </dsp:txXfrm>
    </dsp:sp>
    <dsp:sp modelId="{32A2BAE3-19B4-4291-97A6-6A91BC1FE7C4}">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D42BF-B6B4-4DC5-A4B0-6BBAE1499ACE}">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83E130-D930-42C7-BCC6-FFB242D582A3}">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Advertisement partners</a:t>
          </a:r>
        </a:p>
      </dsp:txBody>
      <dsp:txXfrm>
        <a:off x="957071" y="3111265"/>
        <a:ext cx="5671732" cy="828633"/>
      </dsp:txXfrm>
    </dsp:sp>
    <dsp:sp modelId="{031493D1-AC06-4418-A11B-D6CD14A631CA}">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5B09D8-6146-4AE6-BA8E-E151FCAE99C4}">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12D01-26B3-4B11-AB21-6725D6F729D1}">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Donations/ Pay what you want</a:t>
          </a:r>
        </a:p>
      </dsp:txBody>
      <dsp:txXfrm>
        <a:off x="957071" y="4147057"/>
        <a:ext cx="5671732" cy="82863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A83AD-94A4-47ED-BA43-26AE8CF2374F}" type="datetimeFigureOut">
              <a:rPr lang="bg-BG" smtClean="0"/>
              <a:t>8.9.2019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85703-7F88-4593-96DA-7C81D3DA6EB3}" type="slidenum">
              <a:rPr lang="bg-BG" smtClean="0"/>
              <a:t>‹#›</a:t>
            </a:fld>
            <a:endParaRPr lang="bg-BG"/>
          </a:p>
        </p:txBody>
      </p:sp>
    </p:spTree>
    <p:extLst>
      <p:ext uri="{BB962C8B-B14F-4D97-AF65-F5344CB8AC3E}">
        <p14:creationId xmlns:p14="http://schemas.microsoft.com/office/powerpoint/2010/main" val="280830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Linus%27s_La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ltair_BAS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ichard_Stallman" TargetMode="External"/><Relationship Id="rId5" Type="http://schemas.openxmlformats.org/officeDocument/2006/relationships/hyperlink" Target="https://en.wikipedia.org/wiki/Machine_code" TargetMode="External"/><Relationship Id="rId4" Type="http://schemas.openxmlformats.org/officeDocument/2006/relationships/hyperlink" Target="https://en.wikipedia.org/wiki/Source_cod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a:t>
            </a:fld>
            <a:endParaRPr lang="bg-BG"/>
          </a:p>
        </p:txBody>
      </p:sp>
    </p:spTree>
    <p:extLst>
      <p:ext uri="{BB962C8B-B14F-4D97-AF65-F5344CB8AC3E}">
        <p14:creationId xmlns:p14="http://schemas.microsoft.com/office/powerpoint/2010/main" val="364916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Linux Kernel, version 0.01, had just 10,239 lines of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over 80% of Linux contributions come from developers paid by big enterprises. Intel tops the list of contributors. Microsoft too is also </a:t>
            </a:r>
            <a:r>
              <a:rPr lang="en-US" sz="1200" b="0" i="0" u="sng" kern="1200" dirty="0">
                <a:solidFill>
                  <a:schemeClr val="tx1"/>
                </a:solidFill>
                <a:effectLst/>
                <a:latin typeface="+mn-lt"/>
                <a:ea typeface="+mn-ea"/>
                <a:cs typeface="+mn-cs"/>
              </a:rPr>
              <a:t>among the biggest contributors</a:t>
            </a:r>
            <a:r>
              <a:rPr lang="en-US" sz="1200" b="0" i="0" kern="1200" dirty="0">
                <a:solidFill>
                  <a:schemeClr val="tx1"/>
                </a:solidFill>
                <a:effectLst/>
                <a:latin typeface="+mn-lt"/>
                <a:ea typeface="+mn-ea"/>
                <a:cs typeface="+mn-cs"/>
              </a:rPr>
              <a:t> to Linux kernel.</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10</a:t>
            </a:fld>
            <a:endParaRPr lang="bg-BG"/>
          </a:p>
        </p:txBody>
      </p:sp>
    </p:spTree>
    <p:extLst>
      <p:ext uri="{BB962C8B-B14F-4D97-AF65-F5344CB8AC3E}">
        <p14:creationId xmlns:p14="http://schemas.microsoft.com/office/powerpoint/2010/main" val="10958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 S. </a:t>
            </a:r>
            <a:r>
              <a:rPr lang="en-US" dirty="0" err="1"/>
              <a:t>Raymod</a:t>
            </a:r>
            <a:endParaRPr lang="en-US" dirty="0"/>
          </a:p>
          <a:p>
            <a:r>
              <a:rPr lang="en-US" sz="1200" b="0" i="0" kern="1200" dirty="0">
                <a:solidFill>
                  <a:schemeClr val="tx1"/>
                </a:solidFill>
                <a:effectLst/>
                <a:latin typeface="+mn-lt"/>
                <a:ea typeface="+mn-ea"/>
                <a:cs typeface="+mn-cs"/>
              </a:rPr>
              <a:t>Raymond coined an </a:t>
            </a:r>
            <a:r>
              <a:rPr lang="en-US" sz="1200" b="0" i="0" u="none" strike="noStrike" kern="1200" dirty="0">
                <a:solidFill>
                  <a:schemeClr val="tx1"/>
                </a:solidFill>
                <a:effectLst/>
                <a:latin typeface="+mn-lt"/>
                <a:ea typeface="+mn-ea"/>
                <a:cs typeface="+mn-cs"/>
              </a:rPr>
              <a:t>aphorism</a:t>
            </a:r>
            <a:r>
              <a:rPr lang="en-US" sz="1200" b="0" i="0" kern="1200" dirty="0">
                <a:solidFill>
                  <a:schemeClr val="tx1"/>
                </a:solidFill>
                <a:effectLst/>
                <a:latin typeface="+mn-lt"/>
                <a:ea typeface="+mn-ea"/>
                <a:cs typeface="+mn-cs"/>
              </a:rPr>
              <a:t> he dubbed "</a:t>
            </a:r>
            <a:r>
              <a:rPr lang="en-US" sz="1200" b="0" i="0" u="none" strike="noStrike" kern="1200" dirty="0">
                <a:solidFill>
                  <a:schemeClr val="tx1"/>
                </a:solidFill>
                <a:effectLst/>
                <a:latin typeface="+mn-lt"/>
                <a:ea typeface="+mn-ea"/>
                <a:cs typeface="+mn-cs"/>
                <a:hlinkClick r:id="rId3" tooltip="Linus's Law"/>
              </a:rPr>
              <a:t>Linus's Law</a:t>
            </a:r>
            <a:r>
              <a:rPr lang="en-US" sz="1200" b="0" i="0" kern="1200" dirty="0">
                <a:solidFill>
                  <a:schemeClr val="tx1"/>
                </a:solidFill>
                <a:effectLst/>
                <a:latin typeface="+mn-lt"/>
                <a:ea typeface="+mn-ea"/>
                <a:cs typeface="+mn-cs"/>
              </a:rPr>
              <a:t>", inspired by </a:t>
            </a:r>
            <a:r>
              <a:rPr lang="en-US" sz="1200" b="0" i="0" u="none" strike="noStrike" kern="1200" dirty="0">
                <a:solidFill>
                  <a:schemeClr val="tx1"/>
                </a:solidFill>
                <a:effectLst/>
                <a:latin typeface="+mn-lt"/>
                <a:ea typeface="+mn-ea"/>
                <a:cs typeface="+mn-cs"/>
              </a:rPr>
              <a:t>Linus Torvalds</a:t>
            </a:r>
            <a:r>
              <a:rPr lang="en-US" sz="1200" b="0" i="0" kern="1200" dirty="0">
                <a:solidFill>
                  <a:schemeClr val="tx1"/>
                </a:solidFill>
                <a:effectLst/>
                <a:latin typeface="+mn-lt"/>
                <a:ea typeface="+mn-ea"/>
                <a:cs typeface="+mn-cs"/>
              </a:rPr>
              <a:t>: "Given enough eyeballs, all </a:t>
            </a:r>
            <a:r>
              <a:rPr lang="en-US" sz="1200" b="0" i="0" u="none" strike="noStrike" kern="1200" dirty="0">
                <a:solidFill>
                  <a:schemeClr val="tx1"/>
                </a:solidFill>
                <a:effectLst/>
                <a:latin typeface="+mn-lt"/>
                <a:ea typeface="+mn-ea"/>
                <a:cs typeface="+mn-cs"/>
              </a:rPr>
              <a:t>bugs</a:t>
            </a:r>
            <a:r>
              <a:rPr lang="en-US" sz="1200" b="0" i="0" kern="1200" dirty="0">
                <a:solidFill>
                  <a:schemeClr val="tx1"/>
                </a:solidFill>
                <a:effectLst/>
                <a:latin typeface="+mn-lt"/>
                <a:ea typeface="+mn-ea"/>
                <a:cs typeface="+mn-cs"/>
              </a:rPr>
              <a:t> are shallow". It first appeared in his book </a:t>
            </a:r>
            <a:r>
              <a:rPr lang="en-US" sz="1200" b="0" i="1" kern="1200" dirty="0">
                <a:solidFill>
                  <a:schemeClr val="tx1"/>
                </a:solidFill>
                <a:effectLst/>
                <a:latin typeface="+mn-lt"/>
                <a:ea typeface="+mn-ea"/>
                <a:cs typeface="+mn-cs"/>
              </a:rPr>
              <a:t>The Cathedral and the Bazaar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Bruce </a:t>
            </a:r>
            <a:r>
              <a:rPr lang="en-US" sz="1200" b="0" i="0" kern="1200" dirty="0" err="1">
                <a:solidFill>
                  <a:schemeClr val="tx1"/>
                </a:solidFill>
                <a:effectLst/>
                <a:latin typeface="+mn-lt"/>
                <a:ea typeface="+mn-ea"/>
                <a:cs typeface="+mn-cs"/>
              </a:rPr>
              <a:t>Perens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created "</a:t>
            </a:r>
            <a:r>
              <a:rPr lang="en-US" sz="1200" b="0" i="0" u="none" strike="noStrike" kern="1200" dirty="0">
                <a:solidFill>
                  <a:schemeClr val="tx1"/>
                </a:solidFill>
                <a:effectLst/>
                <a:latin typeface="+mn-lt"/>
                <a:ea typeface="+mn-ea"/>
                <a:cs typeface="+mn-cs"/>
              </a:rPr>
              <a:t>The Open Source Definition</a:t>
            </a:r>
            <a:r>
              <a:rPr lang="en-US" sz="1200" b="0" i="0" kern="1200" dirty="0">
                <a:solidFill>
                  <a:schemeClr val="tx1"/>
                </a:solidFill>
                <a:effectLst/>
                <a:latin typeface="+mn-lt"/>
                <a:ea typeface="+mn-ea"/>
                <a:cs typeface="+mn-cs"/>
              </a:rPr>
              <a:t>" and published the first formal announcement and manifesto of </a:t>
            </a:r>
            <a:r>
              <a:rPr lang="en-US" sz="1200" b="0" i="0" u="none" strike="noStrike" kern="1200" dirty="0">
                <a:solidFill>
                  <a:schemeClr val="tx1"/>
                </a:solidFill>
                <a:effectLst/>
                <a:latin typeface="+mn-lt"/>
                <a:ea typeface="+mn-ea"/>
                <a:cs typeface="+mn-cs"/>
              </a:rPr>
              <a:t>open source</a:t>
            </a:r>
            <a:r>
              <a:rPr lang="en-US" sz="1200" b="0" i="0" kern="1200" dirty="0">
                <a:solidFill>
                  <a:schemeClr val="tx1"/>
                </a:solidFill>
                <a:effectLst/>
                <a:latin typeface="+mn-lt"/>
                <a:ea typeface="+mn-ea"/>
                <a:cs typeface="+mn-cs"/>
              </a:rPr>
              <a:t>. He co-founded the </a:t>
            </a:r>
            <a:r>
              <a:rPr lang="en-US" sz="1200" b="0" i="0" u="none" strike="noStrike" kern="1200" dirty="0">
                <a:solidFill>
                  <a:schemeClr val="tx1"/>
                </a:solidFill>
                <a:effectLst/>
                <a:latin typeface="+mn-lt"/>
                <a:ea typeface="+mn-ea"/>
                <a:cs typeface="+mn-cs"/>
              </a:rPr>
              <a:t>Open Source Initiative</a:t>
            </a:r>
            <a:r>
              <a:rPr lang="en-US" sz="1200" b="0" i="0" kern="1200" dirty="0">
                <a:solidFill>
                  <a:schemeClr val="tx1"/>
                </a:solidFill>
                <a:effectLst/>
                <a:latin typeface="+mn-lt"/>
                <a:ea typeface="+mn-ea"/>
                <a:cs typeface="+mn-cs"/>
              </a:rPr>
              <a:t> (OSI) with </a:t>
            </a:r>
            <a:r>
              <a:rPr lang="en-US" sz="1200" b="0" i="0" u="none" strike="noStrike" kern="1200" dirty="0">
                <a:solidFill>
                  <a:schemeClr val="tx1"/>
                </a:solidFill>
                <a:effectLst/>
                <a:latin typeface="+mn-lt"/>
                <a:ea typeface="+mn-ea"/>
                <a:cs typeface="+mn-cs"/>
              </a:rPr>
              <a:t>Eric S. Raymond</a:t>
            </a:r>
            <a:r>
              <a:rPr lang="en-US" sz="1200" b="0" i="0" kern="1200" dirty="0">
                <a:solidFill>
                  <a:schemeClr val="tx1"/>
                </a:solidFill>
                <a:effectLst/>
                <a:latin typeface="+mn-lt"/>
                <a:ea typeface="+mn-ea"/>
                <a:cs typeface="+mn-cs"/>
              </a:rPr>
              <a:t>.</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11</a:t>
            </a:fld>
            <a:endParaRPr lang="bg-BG"/>
          </a:p>
        </p:txBody>
      </p:sp>
    </p:spTree>
    <p:extLst>
      <p:ext uri="{BB962C8B-B14F-4D97-AF65-F5344CB8AC3E}">
        <p14:creationId xmlns:p14="http://schemas.microsoft.com/office/powerpoint/2010/main" val="11287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12</a:t>
            </a:fld>
            <a:endParaRPr lang="bg-BG"/>
          </a:p>
        </p:txBody>
      </p:sp>
    </p:spTree>
    <p:extLst>
      <p:ext uri="{BB962C8B-B14F-4D97-AF65-F5344CB8AC3E}">
        <p14:creationId xmlns:p14="http://schemas.microsoft.com/office/powerpoint/2010/main" val="235548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13</a:t>
            </a:fld>
            <a:endParaRPr lang="bg-BG"/>
          </a:p>
        </p:txBody>
      </p:sp>
    </p:spTree>
    <p:extLst>
      <p:ext uri="{BB962C8B-B14F-4D97-AF65-F5344CB8AC3E}">
        <p14:creationId xmlns:p14="http://schemas.microsoft.com/office/powerpoint/2010/main" val="41965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14</a:t>
            </a:fld>
            <a:endParaRPr lang="bg-BG"/>
          </a:p>
        </p:txBody>
      </p:sp>
    </p:spTree>
    <p:extLst>
      <p:ext uri="{BB962C8B-B14F-4D97-AF65-F5344CB8AC3E}">
        <p14:creationId xmlns:p14="http://schemas.microsoft.com/office/powerpoint/2010/main" val="2024557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15</a:t>
            </a:fld>
            <a:endParaRPr lang="bg-BG"/>
          </a:p>
        </p:txBody>
      </p:sp>
    </p:spTree>
    <p:extLst>
      <p:ext uri="{BB962C8B-B14F-4D97-AF65-F5344CB8AC3E}">
        <p14:creationId xmlns:p14="http://schemas.microsoft.com/office/powerpoint/2010/main" val="160221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5"/>
          </p:nvPr>
        </p:nvSpPr>
        <p:spPr/>
        <p:txBody>
          <a:bodyPr/>
          <a:lstStyle/>
          <a:p>
            <a:fld id="{FD385703-7F88-4593-96DA-7C81D3DA6EB3}" type="slidenum">
              <a:rPr lang="bg-BG" smtClean="0"/>
              <a:t>16</a:t>
            </a:fld>
            <a:endParaRPr lang="bg-BG"/>
          </a:p>
        </p:txBody>
      </p:sp>
    </p:spTree>
    <p:extLst>
      <p:ext uri="{BB962C8B-B14F-4D97-AF65-F5344CB8AC3E}">
        <p14:creationId xmlns:p14="http://schemas.microsoft.com/office/powerpoint/2010/main" val="111916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a:t>
            </a:fld>
            <a:endParaRPr lang="bg-BG"/>
          </a:p>
        </p:txBody>
      </p:sp>
    </p:spTree>
    <p:extLst>
      <p:ext uri="{BB962C8B-B14F-4D97-AF65-F5344CB8AC3E}">
        <p14:creationId xmlns:p14="http://schemas.microsoft.com/office/powerpoint/2010/main" val="3306400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3</a:t>
            </a:fld>
            <a:endParaRPr lang="bg-BG"/>
          </a:p>
        </p:txBody>
      </p:sp>
    </p:spTree>
    <p:extLst>
      <p:ext uri="{BB962C8B-B14F-4D97-AF65-F5344CB8AC3E}">
        <p14:creationId xmlns:p14="http://schemas.microsoft.com/office/powerpoint/2010/main" val="343471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4</a:t>
            </a:fld>
            <a:endParaRPr lang="bg-BG"/>
          </a:p>
        </p:txBody>
      </p:sp>
    </p:spTree>
    <p:extLst>
      <p:ext uri="{BB962C8B-B14F-4D97-AF65-F5344CB8AC3E}">
        <p14:creationId xmlns:p14="http://schemas.microsoft.com/office/powerpoint/2010/main" val="149383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5</a:t>
            </a:fld>
            <a:endParaRPr lang="bg-BG"/>
          </a:p>
        </p:txBody>
      </p:sp>
    </p:spTree>
    <p:extLst>
      <p:ext uri="{BB962C8B-B14F-4D97-AF65-F5344CB8AC3E}">
        <p14:creationId xmlns:p14="http://schemas.microsoft.com/office/powerpoint/2010/main" val="278446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50's – 70's</a:t>
            </a:r>
          </a:p>
          <a:p>
            <a:endParaRPr lang="en-US" dirty="0"/>
          </a:p>
          <a:p>
            <a:r>
              <a:rPr lang="en-US" dirty="0"/>
              <a:t>In the beginning almost all software </a:t>
            </a:r>
            <a:r>
              <a:rPr lang="en-US" sz="1200" b="0" i="0" kern="1200" dirty="0">
                <a:solidFill>
                  <a:schemeClr val="tx1"/>
                </a:solidFill>
                <a:effectLst/>
                <a:latin typeface="+mn-lt"/>
                <a:ea typeface="+mn-ea"/>
                <a:cs typeface="+mn-cs"/>
              </a:rPr>
              <a:t>was produced by academics and corporate researchers working in collaboration, often shared as </a:t>
            </a:r>
            <a:r>
              <a:rPr lang="en-US" sz="1200" b="0" i="0" u="none" strike="noStrike" kern="1200" dirty="0">
                <a:solidFill>
                  <a:schemeClr val="tx1"/>
                </a:solidFill>
                <a:effectLst/>
                <a:latin typeface="+mn-lt"/>
                <a:ea typeface="+mn-ea"/>
                <a:cs typeface="+mn-cs"/>
              </a:rPr>
              <a:t>public-domain software, along with its source, </a:t>
            </a:r>
            <a:r>
              <a:rPr lang="en-US" sz="1200" b="0" i="0" kern="1200" dirty="0">
                <a:solidFill>
                  <a:schemeClr val="tx1"/>
                </a:solidFill>
                <a:effectLst/>
                <a:latin typeface="+mn-lt"/>
                <a:ea typeface="+mn-ea"/>
                <a:cs typeface="+mn-cs"/>
              </a:rPr>
              <a:t>it was generally distributed under the principles of </a:t>
            </a:r>
            <a:r>
              <a:rPr lang="en-US" sz="1200" b="0" i="0" u="none" strike="noStrike" kern="1200" dirty="0">
                <a:solidFill>
                  <a:schemeClr val="tx1"/>
                </a:solidFill>
                <a:effectLst/>
                <a:latin typeface="+mn-lt"/>
                <a:ea typeface="+mn-ea"/>
                <a:cs typeface="+mn-cs"/>
              </a:rPr>
              <a:t>openness and co-operation</a:t>
            </a:r>
            <a:r>
              <a:rPr lang="en-US" sz="1200" b="0" i="0" kern="1200" dirty="0">
                <a:solidFill>
                  <a:schemeClr val="tx1"/>
                </a:solidFill>
                <a:effectLst/>
                <a:latin typeface="+mn-lt"/>
                <a:ea typeface="+mn-ea"/>
                <a:cs typeface="+mn-cs"/>
              </a:rPr>
              <a:t> long established in the fields of </a:t>
            </a:r>
            <a:r>
              <a:rPr lang="en-US" sz="1200" b="0" i="0" u="none" strike="noStrike" kern="1200" dirty="0">
                <a:solidFill>
                  <a:schemeClr val="tx1"/>
                </a:solidFill>
                <a:effectLst/>
                <a:latin typeface="+mn-lt"/>
                <a:ea typeface="+mn-ea"/>
                <a:cs typeface="+mn-cs"/>
              </a:rPr>
              <a:t>academia and</a:t>
            </a:r>
            <a:r>
              <a:rPr lang="en-US" sz="1200" b="0" i="0" kern="1200" dirty="0">
                <a:solidFill>
                  <a:schemeClr val="tx1"/>
                </a:solidFill>
                <a:effectLst/>
                <a:latin typeface="+mn-lt"/>
                <a:ea typeface="+mn-ea"/>
                <a:cs typeface="+mn-cs"/>
              </a:rPr>
              <a:t> was not seen as a commodity.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 of the reason behind this behavior was that often a piece of software would need modification to run on different OS and hardware, latter on this behavior led to the establishment of the so called 'hacking culture'.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example of open-source software (according to Wikipedia) is believed the "A-2 system" ,  which was released to customers with its source code. Additionally  the users were invited to send their improvements back to UNIVAC (the creators)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D385703-7F88-4593-96DA-7C81D3DA6EB3}" type="slidenum">
              <a:rPr lang="bg-BG" smtClean="0"/>
              <a:t>6</a:t>
            </a:fld>
            <a:endParaRPr lang="bg-BG"/>
          </a:p>
        </p:txBody>
      </p:sp>
    </p:spTree>
    <p:extLst>
      <p:ext uri="{BB962C8B-B14F-4D97-AF65-F5344CB8AC3E}">
        <p14:creationId xmlns:p14="http://schemas.microsoft.com/office/powerpoint/2010/main" val="253656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AT&amp;T develop Unix in their "Bell labs" and license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Ken Thompson (UTF8, co-inventor of 'GO' ) and Dennis Ritchie (created 'C')</a:t>
            </a:r>
          </a:p>
          <a:p>
            <a:r>
              <a:rPr lang="en-US" dirty="0"/>
              <a:t>AT&amp;T 80-s   start selling "Unix " under the name "System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1979, AT&amp;T began to enforce its licenses when the company decided it might profit by selling the Unix system.</a:t>
            </a:r>
            <a:endParaRPr lang="en-US" dirty="0"/>
          </a:p>
          <a:p>
            <a:endParaRPr lang="en-US" dirty="0"/>
          </a:p>
          <a:p>
            <a:r>
              <a:rPr lang="en-US" sz="1200" b="0" i="0" kern="1200" dirty="0">
                <a:solidFill>
                  <a:schemeClr val="tx1"/>
                </a:solidFill>
                <a:effectLst/>
                <a:latin typeface="+mn-lt"/>
                <a:ea typeface="+mn-ea"/>
                <a:cs typeface="+mn-cs"/>
              </a:rPr>
              <a:t>In 1976 </a:t>
            </a:r>
            <a:r>
              <a:rPr lang="en-US" sz="1200" b="0" i="0" u="none" strike="noStrike" kern="1200" dirty="0">
                <a:solidFill>
                  <a:schemeClr val="tx1"/>
                </a:solidFill>
                <a:effectLst/>
                <a:latin typeface="+mn-lt"/>
                <a:ea typeface="+mn-ea"/>
                <a:cs typeface="+mn-cs"/>
              </a:rPr>
              <a:t>Bill Gates</a:t>
            </a:r>
            <a:r>
              <a:rPr lang="en-US" sz="1200" b="0" i="0" kern="1200" dirty="0">
                <a:solidFill>
                  <a:schemeClr val="tx1"/>
                </a:solidFill>
                <a:effectLst/>
                <a:latin typeface="+mn-lt"/>
                <a:ea typeface="+mn-ea"/>
                <a:cs typeface="+mn-cs"/>
              </a:rPr>
              <a:t> wrote an essay entitled </a:t>
            </a:r>
            <a:r>
              <a:rPr lang="en-US" sz="1200" b="0" i="0" u="none" strike="noStrike" kern="1200" dirty="0">
                <a:solidFill>
                  <a:schemeClr val="tx1"/>
                </a:solidFill>
                <a:effectLst/>
                <a:latin typeface="+mn-lt"/>
                <a:ea typeface="+mn-ea"/>
                <a:cs typeface="+mn-cs"/>
              </a:rPr>
              <a:t>Open Letter to Hobbyists</a:t>
            </a:r>
            <a:r>
              <a:rPr lang="en-US" sz="1200" b="0" i="0" kern="1200" dirty="0">
                <a:solidFill>
                  <a:schemeClr val="tx1"/>
                </a:solidFill>
                <a:effectLst/>
                <a:latin typeface="+mn-lt"/>
                <a:ea typeface="+mn-ea"/>
                <a:cs typeface="+mn-cs"/>
              </a:rPr>
              <a:t>, in which he expressed dismay at the widespread sharing of Microsoft's product </a:t>
            </a:r>
            <a:r>
              <a:rPr lang="en-US" sz="1200" b="0" i="0" u="none" strike="noStrike" kern="1200" dirty="0">
                <a:solidFill>
                  <a:schemeClr val="tx1"/>
                </a:solidFill>
                <a:effectLst/>
                <a:latin typeface="+mn-lt"/>
                <a:ea typeface="+mn-ea"/>
                <a:cs typeface="+mn-cs"/>
                <a:hlinkClick r:id="rId3" tooltip="Altair BASIC"/>
              </a:rPr>
              <a:t>Altair BASIC</a:t>
            </a:r>
            <a:r>
              <a:rPr lang="en-US" sz="1200" b="0" i="0" kern="1200" dirty="0">
                <a:solidFill>
                  <a:schemeClr val="tx1"/>
                </a:solidFill>
                <a:effectLst/>
                <a:latin typeface="+mn-lt"/>
                <a:ea typeface="+mn-ea"/>
                <a:cs typeface="+mn-cs"/>
              </a:rPr>
              <a:t> by hobbyists without paying its licensing fee. </a:t>
            </a:r>
          </a:p>
          <a:p>
            <a:endParaRPr lang="en-US" dirty="0"/>
          </a:p>
          <a:p>
            <a:r>
              <a:rPr lang="en-US" sz="1200" b="0" i="0" kern="1200" dirty="0">
                <a:solidFill>
                  <a:schemeClr val="tx1"/>
                </a:solidFill>
                <a:effectLst/>
                <a:latin typeface="+mn-lt"/>
                <a:ea typeface="+mn-ea"/>
                <a:cs typeface="+mn-cs"/>
              </a:rPr>
              <a:t>To increase revenues, a general trend began to no longer distribute </a:t>
            </a:r>
            <a:r>
              <a:rPr lang="en-US" sz="1200" b="0" i="0" u="none" strike="noStrike" kern="1200" dirty="0">
                <a:solidFill>
                  <a:schemeClr val="tx1"/>
                </a:solidFill>
                <a:effectLst/>
                <a:latin typeface="+mn-lt"/>
                <a:ea typeface="+mn-ea"/>
                <a:cs typeface="+mn-cs"/>
                <a:hlinkClick r:id="rId4" tooltip="Source code"/>
              </a:rPr>
              <a:t>source code</a:t>
            </a:r>
            <a:r>
              <a:rPr lang="en-US" sz="1200" b="0" i="0" kern="1200" dirty="0">
                <a:solidFill>
                  <a:schemeClr val="tx1"/>
                </a:solidFill>
                <a:effectLst/>
                <a:latin typeface="+mn-lt"/>
                <a:ea typeface="+mn-ea"/>
                <a:cs typeface="+mn-cs"/>
              </a:rPr>
              <a:t> (easily readable by programmers), and only distribute the executable </a:t>
            </a:r>
            <a:r>
              <a:rPr lang="en-US" sz="1200" b="0" i="0" u="none" strike="noStrike" kern="1200" dirty="0">
                <a:solidFill>
                  <a:schemeClr val="tx1"/>
                </a:solidFill>
                <a:effectLst/>
                <a:latin typeface="+mn-lt"/>
                <a:ea typeface="+mn-ea"/>
                <a:cs typeface="+mn-cs"/>
                <a:hlinkClick r:id="rId5" tooltip="Machine code"/>
              </a:rPr>
              <a:t>machine code</a:t>
            </a:r>
            <a:r>
              <a:rPr lang="en-US" sz="1200" b="0" i="0" kern="1200" dirty="0">
                <a:solidFill>
                  <a:schemeClr val="tx1"/>
                </a:solidFill>
                <a:effectLst/>
                <a:latin typeface="+mn-lt"/>
                <a:ea typeface="+mn-ea"/>
                <a:cs typeface="+mn-cs"/>
              </a:rPr>
              <a:t> that was compiled from the source code. One person especially distressed by this new practice was </a:t>
            </a:r>
            <a:r>
              <a:rPr lang="en-US" sz="1200" b="0" i="0" u="none" strike="noStrike" kern="1200" dirty="0">
                <a:solidFill>
                  <a:schemeClr val="tx1"/>
                </a:solidFill>
                <a:effectLst/>
                <a:latin typeface="+mn-lt"/>
                <a:ea typeface="+mn-ea"/>
                <a:cs typeface="+mn-cs"/>
                <a:hlinkClick r:id="rId6"/>
              </a:rPr>
              <a:t>Richard Stallman</a:t>
            </a:r>
            <a:r>
              <a:rPr lang="en-US" sz="1200" b="0" i="0" kern="1200" dirty="0">
                <a:solidFill>
                  <a:schemeClr val="tx1"/>
                </a:solidFill>
                <a:effectLst/>
                <a:latin typeface="+mn-lt"/>
                <a:ea typeface="+mn-ea"/>
                <a:cs typeface="+mn-cs"/>
              </a:rPr>
              <a:t>. He was concerned that he could no longer study or further modify programs initially written by others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Berkley Unix</a:t>
            </a:r>
          </a:p>
          <a:p>
            <a:endParaRPr lang="en-US" dirty="0"/>
          </a:p>
          <a:p>
            <a:r>
              <a:rPr lang="en-US" dirty="0"/>
              <a:t>BSD</a:t>
            </a:r>
          </a:p>
          <a:p>
            <a:r>
              <a:rPr lang="en-US" dirty="0"/>
              <a:t>Berkley</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7</a:t>
            </a:fld>
            <a:endParaRPr lang="bg-BG"/>
          </a:p>
        </p:txBody>
      </p:sp>
    </p:spTree>
    <p:extLst>
      <p:ext uri="{BB962C8B-B14F-4D97-AF65-F5344CB8AC3E}">
        <p14:creationId xmlns:p14="http://schemas.microsoft.com/office/powerpoint/2010/main" val="71038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GNU Project </a:t>
            </a:r>
            <a:r>
              <a:rPr lang="en-US" sz="1200" b="0" i="0"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rPr>
              <a:t>free-software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mass-collaboration</a:t>
            </a:r>
            <a:r>
              <a:rPr lang="en-US" sz="1200" b="0" i="0" kern="1200" dirty="0">
                <a:solidFill>
                  <a:schemeClr val="tx1"/>
                </a:solidFill>
                <a:effectLst/>
                <a:latin typeface="+mn-lt"/>
                <a:ea typeface="+mn-ea"/>
                <a:cs typeface="+mn-cs"/>
              </a:rPr>
              <a:t> project, first announced on September 27, 1983 by </a:t>
            </a:r>
            <a:r>
              <a:rPr lang="en-US" sz="1200" b="0" i="0" u="none" strike="noStrike" kern="1200" dirty="0">
                <a:solidFill>
                  <a:schemeClr val="tx1"/>
                </a:solidFill>
                <a:effectLst/>
                <a:latin typeface="+mn-lt"/>
                <a:ea typeface="+mn-ea"/>
                <a:cs typeface="+mn-cs"/>
              </a:rPr>
              <a:t>Richard Stallman</a:t>
            </a:r>
            <a:r>
              <a:rPr lang="en-US" sz="1200" b="0" i="0" kern="1200" dirty="0">
                <a:solidFill>
                  <a:schemeClr val="tx1"/>
                </a:solidFill>
                <a:effectLst/>
                <a:latin typeface="+mn-lt"/>
                <a:ea typeface="+mn-ea"/>
                <a:cs typeface="+mn-cs"/>
              </a:rPr>
              <a:t> at </a:t>
            </a:r>
            <a:r>
              <a:rPr lang="en-US" sz="1200" b="0" i="0" u="none" strike="noStrike" kern="1200" dirty="0">
                <a:solidFill>
                  <a:schemeClr val="tx1"/>
                </a:solidFill>
                <a:effectLst/>
                <a:latin typeface="+mn-lt"/>
                <a:ea typeface="+mn-ea"/>
                <a:cs typeface="+mn-cs"/>
              </a:rPr>
              <a:t>MIT</a:t>
            </a:r>
          </a:p>
          <a:p>
            <a:r>
              <a:rPr lang="en-US" sz="1200" b="0" i="0" u="none" strike="noStrike" kern="1200" dirty="0">
                <a:solidFill>
                  <a:schemeClr val="tx1"/>
                </a:solidFill>
                <a:effectLst/>
                <a:latin typeface="+mn-lt"/>
                <a:ea typeface="+mn-ea"/>
                <a:cs typeface="+mn-cs"/>
              </a:rPr>
              <a:t>By 1991 almost all software needed for OS was ready besides the low-level kernel (GNU Hurd, was not complete)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four freedoms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run a program for any purpose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study the mechanics of the program and modify 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redistribute copies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improve and change modified versions for public use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GPL : </a:t>
            </a:r>
            <a:r>
              <a:rPr lang="en-US" sz="1200" b="1" i="0" kern="1200" dirty="0">
                <a:solidFill>
                  <a:schemeClr val="tx1"/>
                </a:solidFill>
                <a:effectLst/>
                <a:latin typeface="+mn-lt"/>
                <a:ea typeface="+mn-ea"/>
                <a:cs typeface="+mn-cs"/>
              </a:rPr>
              <a:t>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Copy left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LGPL : </a:t>
            </a:r>
            <a:r>
              <a:rPr lang="en-US" sz="1200" b="1" i="0" kern="1200" dirty="0">
                <a:solidFill>
                  <a:schemeClr val="tx1"/>
                </a:solidFill>
                <a:effectLst/>
                <a:latin typeface="+mn-lt"/>
                <a:ea typeface="+mn-ea"/>
                <a:cs typeface="+mn-cs"/>
              </a:rPr>
              <a:t>Lesser 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 software that can be part of proprietary software</a:t>
            </a:r>
          </a:p>
        </p:txBody>
      </p:sp>
      <p:sp>
        <p:nvSpPr>
          <p:cNvPr id="4" name="Slide Number Placeholder 3"/>
          <p:cNvSpPr>
            <a:spLocks noGrp="1"/>
          </p:cNvSpPr>
          <p:nvPr>
            <p:ph type="sldNum" sz="quarter" idx="5"/>
          </p:nvPr>
        </p:nvSpPr>
        <p:spPr/>
        <p:txBody>
          <a:bodyPr/>
          <a:lstStyle/>
          <a:p>
            <a:fld id="{FD385703-7F88-4593-96DA-7C81D3DA6EB3}" type="slidenum">
              <a:rPr lang="bg-BG" smtClean="0"/>
              <a:t>8</a:t>
            </a:fld>
            <a:endParaRPr lang="bg-BG"/>
          </a:p>
        </p:txBody>
      </p:sp>
    </p:spTree>
    <p:extLst>
      <p:ext uri="{BB962C8B-B14F-4D97-AF65-F5344CB8AC3E}">
        <p14:creationId xmlns:p14="http://schemas.microsoft.com/office/powerpoint/2010/main" val="295914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points</a:t>
            </a:r>
          </a:p>
          <a:p>
            <a:endParaRPr lang="en-US" dirty="0"/>
          </a:p>
          <a:p>
            <a:r>
              <a:rPr lang="en-US" dirty="0"/>
              <a:t>* We have young hacker, that is creating a free operating system that runs on easily accessible hardware, inspired by GNU</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9</a:t>
            </a:fld>
            <a:endParaRPr lang="bg-BG"/>
          </a:p>
        </p:txBody>
      </p:sp>
    </p:spTree>
    <p:extLst>
      <p:ext uri="{BB962C8B-B14F-4D97-AF65-F5344CB8AC3E}">
        <p14:creationId xmlns:p14="http://schemas.microsoft.com/office/powerpoint/2010/main" val="243602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46304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2687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490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1450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8327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6480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885024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2263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1962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8.9.2019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947402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38503-A3F4-4BBF-A27F-6A9FE1BF3B20}" type="datetimeFigureOut">
              <a:rPr lang="bg-BG" smtClean="0"/>
              <a:t>8.9.2019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91280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38503-A3F4-4BBF-A27F-6A9FE1BF3B20}" type="datetimeFigureOut">
              <a:rPr lang="bg-BG" smtClean="0"/>
              <a:t>8.9.2019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4192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38503-A3F4-4BBF-A27F-6A9FE1BF3B20}" type="datetimeFigureOut">
              <a:rPr lang="bg-BG" smtClean="0"/>
              <a:t>8.9.2019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3800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38503-A3F4-4BBF-A27F-6A9FE1BF3B20}" type="datetimeFigureOut">
              <a:rPr lang="bg-BG" smtClean="0"/>
              <a:t>8.9.2019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01390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8.9.2019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4112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8.9.2019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6398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C38503-A3F4-4BBF-A27F-6A9FE1BF3B20}" type="datetimeFigureOut">
              <a:rPr lang="bg-BG" smtClean="0"/>
              <a:t>8.9.2019 г.</a:t>
            </a:fld>
            <a:endParaRPr lang="bg-B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AA475E-0570-4DD4-A0EB-A1F412BA4F06}" type="slidenum">
              <a:rPr lang="bg-BG" smtClean="0"/>
              <a:t>‹#›</a:t>
            </a:fld>
            <a:endParaRPr lang="bg-BG"/>
          </a:p>
        </p:txBody>
      </p:sp>
    </p:spTree>
    <p:extLst>
      <p:ext uri="{BB962C8B-B14F-4D97-AF65-F5344CB8AC3E}">
        <p14:creationId xmlns:p14="http://schemas.microsoft.com/office/powerpoint/2010/main" val="3792448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EA9EFA19-C9E9-494D-9D54-9AA220A903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9708" y="1131994"/>
            <a:ext cx="7914460" cy="4590386"/>
          </a:xfrm>
          <a:prstGeom prst="rect">
            <a:avLst/>
          </a:prstGeom>
        </p:spPr>
      </p:pic>
    </p:spTree>
    <p:extLst>
      <p:ext uri="{BB962C8B-B14F-4D97-AF65-F5344CB8AC3E}">
        <p14:creationId xmlns:p14="http://schemas.microsoft.com/office/powerpoint/2010/main" val="262401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close up of a toy&#10;&#10;Description automatically generated">
            <a:extLst>
              <a:ext uri="{FF2B5EF4-FFF2-40B4-BE49-F238E27FC236}">
                <a16:creationId xmlns:a16="http://schemas.microsoft.com/office/drawing/2014/main" id="{20D588B8-CD55-417F-BE28-D3FAE8D87126}"/>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936" r="10883"/>
          <a:stretch/>
        </p:blipFill>
        <p:spPr>
          <a:xfrm rot="476719">
            <a:off x="8100653" y="4944679"/>
            <a:ext cx="1627641" cy="2296311"/>
          </a:xfrm>
          <a:custGeom>
            <a:avLst/>
            <a:gdLst>
              <a:gd name="connsiteX0" fmla="*/ 4832918 w 4860990"/>
              <a:gd name="connsiteY0" fmla="*/ 0 h 6858000"/>
              <a:gd name="connsiteX1" fmla="*/ 4860990 w 4860990"/>
              <a:gd name="connsiteY1" fmla="*/ 0 h 6858000"/>
              <a:gd name="connsiteX2" fmla="*/ 3837873 w 4860990"/>
              <a:gd name="connsiteY2" fmla="*/ 6858000 h 6858000"/>
              <a:gd name="connsiteX3" fmla="*/ 3809801 w 4860990"/>
              <a:gd name="connsiteY3" fmla="*/ 6858000 h 6858000"/>
              <a:gd name="connsiteX4" fmla="*/ 4281926 w 4860990"/>
              <a:gd name="connsiteY4" fmla="*/ 0 h 6858000"/>
              <a:gd name="connsiteX5" fmla="*/ 4337600 w 4860990"/>
              <a:gd name="connsiteY5" fmla="*/ 0 h 6858000"/>
              <a:gd name="connsiteX6" fmla="*/ 3335365 w 4860990"/>
              <a:gd name="connsiteY6" fmla="*/ 6674399 h 6858000"/>
              <a:gd name="connsiteX7" fmla="*/ 3330266 w 4860990"/>
              <a:gd name="connsiteY7" fmla="*/ 6674399 h 6858000"/>
              <a:gd name="connsiteX8" fmla="*/ 3302696 w 4860990"/>
              <a:gd name="connsiteY8" fmla="*/ 6858000 h 6858000"/>
              <a:gd name="connsiteX9" fmla="*/ 3247022 w 4860990"/>
              <a:gd name="connsiteY9" fmla="*/ 6858000 h 6858000"/>
              <a:gd name="connsiteX10" fmla="*/ 4249257 w 4860990"/>
              <a:gd name="connsiteY10" fmla="*/ 183600 h 6858000"/>
              <a:gd name="connsiteX11" fmla="*/ 4254357 w 4860990"/>
              <a:gd name="connsiteY11" fmla="*/ 183600 h 6858000"/>
              <a:gd name="connsiteX12" fmla="*/ 3958138 w 4860990"/>
              <a:gd name="connsiteY12" fmla="*/ 0 h 6858000"/>
              <a:gd name="connsiteX13" fmla="*/ 4256690 w 4860990"/>
              <a:gd name="connsiteY13" fmla="*/ 0 h 6858000"/>
              <a:gd name="connsiteX14" fmla="*/ 3250515 w 4860990"/>
              <a:gd name="connsiteY14" fmla="*/ 6674399 h 6858000"/>
              <a:gd name="connsiteX15" fmla="*/ 3245632 w 4860990"/>
              <a:gd name="connsiteY15" fmla="*/ 6674399 h 6858000"/>
              <a:gd name="connsiteX16" fmla="*/ 3217954 w 4860990"/>
              <a:gd name="connsiteY16" fmla="*/ 6858000 h 6858000"/>
              <a:gd name="connsiteX17" fmla="*/ 2919402 w 4860990"/>
              <a:gd name="connsiteY17" fmla="*/ 6858000 h 6858000"/>
              <a:gd name="connsiteX18" fmla="*/ 3925577 w 4860990"/>
              <a:gd name="connsiteY18" fmla="*/ 183601 h 6858000"/>
              <a:gd name="connsiteX19" fmla="*/ 3930460 w 4860990"/>
              <a:gd name="connsiteY19" fmla="*/ 183601 h 6858000"/>
              <a:gd name="connsiteX20" fmla="*/ 1839181 w 4860990"/>
              <a:gd name="connsiteY20" fmla="*/ 0 h 6858000"/>
              <a:gd name="connsiteX21" fmla="*/ 3760569 w 4860990"/>
              <a:gd name="connsiteY21" fmla="*/ 0 h 6858000"/>
              <a:gd name="connsiteX22" fmla="*/ 2760066 w 4860990"/>
              <a:gd name="connsiteY22" fmla="*/ 6674399 h 6858000"/>
              <a:gd name="connsiteX23" fmla="*/ 2754871 w 4860990"/>
              <a:gd name="connsiteY23" fmla="*/ 6674399 h 6858000"/>
              <a:gd name="connsiteX24" fmla="*/ 2727349 w 4860990"/>
              <a:gd name="connsiteY24" fmla="*/ 6858000 h 6858000"/>
              <a:gd name="connsiteX25" fmla="*/ 816064 w 4860990"/>
              <a:gd name="connsiteY25" fmla="*/ 6858000 h 6858000"/>
              <a:gd name="connsiteX26" fmla="*/ 1606206 w 4860990"/>
              <a:gd name="connsiteY26" fmla="*/ 0 h 6858000"/>
              <a:gd name="connsiteX27" fmla="*/ 1811109 w 4860990"/>
              <a:gd name="connsiteY27" fmla="*/ 0 h 6858000"/>
              <a:gd name="connsiteX28" fmla="*/ 787992 w 4860990"/>
              <a:gd name="connsiteY28" fmla="*/ 6858000 h 6858000"/>
              <a:gd name="connsiteX29" fmla="*/ 572986 w 4860990"/>
              <a:gd name="connsiteY29" fmla="*/ 6858000 h 6858000"/>
              <a:gd name="connsiteX30" fmla="*/ 600508 w 4860990"/>
              <a:gd name="connsiteY30" fmla="*/ 6674398 h 6858000"/>
              <a:gd name="connsiteX31" fmla="*/ 605703 w 4860990"/>
              <a:gd name="connsiteY31" fmla="*/ 6674398 h 6858000"/>
              <a:gd name="connsiteX32" fmla="*/ 1362524 w 4860990"/>
              <a:gd name="connsiteY32" fmla="*/ 0 h 6858000"/>
              <a:gd name="connsiteX33" fmla="*/ 1554577 w 4860990"/>
              <a:gd name="connsiteY33" fmla="*/ 0 h 6858000"/>
              <a:gd name="connsiteX34" fmla="*/ 1527055 w 4860990"/>
              <a:gd name="connsiteY34" fmla="*/ 183600 h 6858000"/>
              <a:gd name="connsiteX35" fmla="*/ 1521860 w 4860990"/>
              <a:gd name="connsiteY35" fmla="*/ 183600 h 6858000"/>
              <a:gd name="connsiteX36" fmla="*/ 521357 w 4860990"/>
              <a:gd name="connsiteY36" fmla="*/ 6858000 h 6858000"/>
              <a:gd name="connsiteX37" fmla="*/ 323788 w 4860990"/>
              <a:gd name="connsiteY37" fmla="*/ 6858000 h 6858000"/>
              <a:gd name="connsiteX38" fmla="*/ 351466 w 4860990"/>
              <a:gd name="connsiteY38" fmla="*/ 6674398 h 6858000"/>
              <a:gd name="connsiteX39" fmla="*/ 356350 w 4860990"/>
              <a:gd name="connsiteY39" fmla="*/ 6674398 h 6858000"/>
              <a:gd name="connsiteX40" fmla="*/ 1034905 w 4860990"/>
              <a:gd name="connsiteY40" fmla="*/ 0 h 6858000"/>
              <a:gd name="connsiteX41" fmla="*/ 1063972 w 4860990"/>
              <a:gd name="connsiteY41" fmla="*/ 0 h 6858000"/>
              <a:gd name="connsiteX42" fmla="*/ 1036294 w 4860990"/>
              <a:gd name="connsiteY42" fmla="*/ 183600 h 6858000"/>
              <a:gd name="connsiteX43" fmla="*/ 1031411 w 4860990"/>
              <a:gd name="connsiteY43" fmla="*/ 183600 h 6858000"/>
              <a:gd name="connsiteX44" fmla="*/ 25236 w 4860990"/>
              <a:gd name="connsiteY44" fmla="*/ 6858000 h 6858000"/>
              <a:gd name="connsiteX45" fmla="*/ 0 w 4860990"/>
              <a:gd name="connsiteY45" fmla="*/ 6858000 h 6858000"/>
              <a:gd name="connsiteX46" fmla="*/ 27569 w 4860990"/>
              <a:gd name="connsiteY46" fmla="*/ 6674399 h 6858000"/>
              <a:gd name="connsiteX47" fmla="*/ 32669 w 4860990"/>
              <a:gd name="connsiteY47" fmla="*/ 66743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60990" h="6858000">
                <a:moveTo>
                  <a:pt x="4832918" y="0"/>
                </a:moveTo>
                <a:lnTo>
                  <a:pt x="4860990" y="0"/>
                </a:lnTo>
                <a:lnTo>
                  <a:pt x="3837873" y="6858000"/>
                </a:lnTo>
                <a:lnTo>
                  <a:pt x="3809801" y="6858000"/>
                </a:lnTo>
                <a:close/>
                <a:moveTo>
                  <a:pt x="4281926" y="0"/>
                </a:moveTo>
                <a:lnTo>
                  <a:pt x="4337600" y="0"/>
                </a:lnTo>
                <a:lnTo>
                  <a:pt x="3335365" y="6674399"/>
                </a:lnTo>
                <a:lnTo>
                  <a:pt x="3330266" y="6674399"/>
                </a:lnTo>
                <a:lnTo>
                  <a:pt x="3302696" y="6858000"/>
                </a:lnTo>
                <a:lnTo>
                  <a:pt x="3247022" y="6858000"/>
                </a:lnTo>
                <a:lnTo>
                  <a:pt x="4249257" y="183600"/>
                </a:lnTo>
                <a:lnTo>
                  <a:pt x="4254357" y="183600"/>
                </a:lnTo>
                <a:close/>
                <a:moveTo>
                  <a:pt x="3958138" y="0"/>
                </a:moveTo>
                <a:lnTo>
                  <a:pt x="4256690" y="0"/>
                </a:lnTo>
                <a:lnTo>
                  <a:pt x="3250515" y="6674399"/>
                </a:lnTo>
                <a:lnTo>
                  <a:pt x="3245632" y="6674399"/>
                </a:lnTo>
                <a:lnTo>
                  <a:pt x="3217954" y="6858000"/>
                </a:lnTo>
                <a:lnTo>
                  <a:pt x="2919402" y="6858000"/>
                </a:lnTo>
                <a:lnTo>
                  <a:pt x="3925577" y="183601"/>
                </a:lnTo>
                <a:lnTo>
                  <a:pt x="3930460" y="183601"/>
                </a:lnTo>
                <a:close/>
                <a:moveTo>
                  <a:pt x="1839181" y="0"/>
                </a:moveTo>
                <a:lnTo>
                  <a:pt x="3760569" y="0"/>
                </a:lnTo>
                <a:lnTo>
                  <a:pt x="2760066" y="6674399"/>
                </a:lnTo>
                <a:lnTo>
                  <a:pt x="2754871" y="6674399"/>
                </a:lnTo>
                <a:lnTo>
                  <a:pt x="2727349" y="6858000"/>
                </a:lnTo>
                <a:lnTo>
                  <a:pt x="816064" y="6858000"/>
                </a:lnTo>
                <a:close/>
                <a:moveTo>
                  <a:pt x="1606206" y="0"/>
                </a:moveTo>
                <a:lnTo>
                  <a:pt x="1811109" y="0"/>
                </a:lnTo>
                <a:lnTo>
                  <a:pt x="787992" y="6858000"/>
                </a:lnTo>
                <a:lnTo>
                  <a:pt x="572986" y="6858000"/>
                </a:lnTo>
                <a:lnTo>
                  <a:pt x="600508" y="6674398"/>
                </a:lnTo>
                <a:lnTo>
                  <a:pt x="605703" y="6674398"/>
                </a:lnTo>
                <a:close/>
                <a:moveTo>
                  <a:pt x="1362524" y="0"/>
                </a:moveTo>
                <a:lnTo>
                  <a:pt x="1554577" y="0"/>
                </a:lnTo>
                <a:lnTo>
                  <a:pt x="1527055" y="183600"/>
                </a:lnTo>
                <a:lnTo>
                  <a:pt x="1521860" y="183600"/>
                </a:lnTo>
                <a:lnTo>
                  <a:pt x="521357" y="6858000"/>
                </a:lnTo>
                <a:lnTo>
                  <a:pt x="323788" y="6858000"/>
                </a:lnTo>
                <a:lnTo>
                  <a:pt x="351466" y="6674398"/>
                </a:lnTo>
                <a:lnTo>
                  <a:pt x="356350" y="6674398"/>
                </a:lnTo>
                <a:close/>
                <a:moveTo>
                  <a:pt x="1034905" y="0"/>
                </a:moveTo>
                <a:lnTo>
                  <a:pt x="1063972" y="0"/>
                </a:lnTo>
                <a:lnTo>
                  <a:pt x="1036294" y="183600"/>
                </a:lnTo>
                <a:lnTo>
                  <a:pt x="1031411" y="183600"/>
                </a:lnTo>
                <a:lnTo>
                  <a:pt x="25236" y="6858000"/>
                </a:lnTo>
                <a:lnTo>
                  <a:pt x="0" y="6858000"/>
                </a:lnTo>
                <a:lnTo>
                  <a:pt x="27569" y="6674399"/>
                </a:lnTo>
                <a:lnTo>
                  <a:pt x="32669" y="6674399"/>
                </a:lnTo>
                <a:close/>
              </a:path>
            </a:pathLst>
          </a:custGeom>
        </p:spPr>
      </p:pic>
      <p:sp>
        <p:nvSpPr>
          <p:cNvPr id="2" name="Title 1">
            <a:extLst>
              <a:ext uri="{FF2B5EF4-FFF2-40B4-BE49-F238E27FC236}">
                <a16:creationId xmlns:a16="http://schemas.microsoft.com/office/drawing/2014/main" id="{2E654C62-99AA-4219-8DFE-1293C43160EB}"/>
              </a:ext>
            </a:extLst>
          </p:cNvPr>
          <p:cNvSpPr>
            <a:spLocks noGrp="1"/>
          </p:cNvSpPr>
          <p:nvPr>
            <p:ph type="title"/>
          </p:nvPr>
        </p:nvSpPr>
        <p:spPr>
          <a:xfrm>
            <a:off x="677334" y="609600"/>
            <a:ext cx="8596668" cy="1320800"/>
          </a:xfrm>
        </p:spPr>
        <p:txBody>
          <a:bodyPr/>
          <a:lstStyle/>
          <a:p>
            <a:r>
              <a:rPr lang="en-US"/>
              <a:t>Linus Torvalds</a:t>
            </a:r>
            <a:endParaRPr lang="bg-BG" dirty="0"/>
          </a:p>
        </p:txBody>
      </p:sp>
      <p:pic>
        <p:nvPicPr>
          <p:cNvPr id="5" name="Content Placeholder 4" descr="A person looking at the camera&#10;&#10;Description automatically generated">
            <a:extLst>
              <a:ext uri="{FF2B5EF4-FFF2-40B4-BE49-F238E27FC236}">
                <a16:creationId xmlns:a16="http://schemas.microsoft.com/office/drawing/2014/main" id="{2C1AA006-A22B-4457-897B-D2A9E2D49A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6" y="1682577"/>
            <a:ext cx="4728600" cy="5175423"/>
          </a:xfrm>
        </p:spPr>
      </p:pic>
      <p:pic>
        <p:nvPicPr>
          <p:cNvPr id="7" name="Picture 6" descr="A close up of a toy&#10;&#10;Description automatically generated">
            <a:extLst>
              <a:ext uri="{FF2B5EF4-FFF2-40B4-BE49-F238E27FC236}">
                <a16:creationId xmlns:a16="http://schemas.microsoft.com/office/drawing/2014/main" id="{172FDC76-C94B-4514-9DA1-3A914E148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4800" y="166700"/>
            <a:ext cx="5767200" cy="4316400"/>
          </a:xfrm>
          <a:prstGeom prst="rect">
            <a:avLst/>
          </a:prstGeom>
        </p:spPr>
      </p:pic>
      <p:pic>
        <p:nvPicPr>
          <p:cNvPr id="9" name="Picture 8" descr="A close up of a toy&#10;&#10;Description automatically generated">
            <a:extLst>
              <a:ext uri="{FF2B5EF4-FFF2-40B4-BE49-F238E27FC236}">
                <a16:creationId xmlns:a16="http://schemas.microsoft.com/office/drawing/2014/main" id="{CB4A773A-E505-45A2-8A74-4B069B22C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390" y="2553127"/>
            <a:ext cx="2260600" cy="26222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626D7D1F-D5AC-4805-90BF-B3E76A145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701" y="4717109"/>
            <a:ext cx="4728601" cy="1974191"/>
          </a:xfrm>
          <a:prstGeom prst="rect">
            <a:avLst/>
          </a:prstGeom>
        </p:spPr>
      </p:pic>
    </p:spTree>
    <p:extLst>
      <p:ext uri="{BB962C8B-B14F-4D97-AF65-F5344CB8AC3E}">
        <p14:creationId xmlns:p14="http://schemas.microsoft.com/office/powerpoint/2010/main" val="4257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9E07-2E3A-4EB6-A7F3-5F01EEE014DD}"/>
              </a:ext>
            </a:extLst>
          </p:cNvPr>
          <p:cNvSpPr>
            <a:spLocks noGrp="1"/>
          </p:cNvSpPr>
          <p:nvPr>
            <p:ph type="title"/>
          </p:nvPr>
        </p:nvSpPr>
        <p:spPr>
          <a:xfrm>
            <a:off x="838200" y="365125"/>
            <a:ext cx="4105537" cy="1325563"/>
          </a:xfrm>
        </p:spPr>
        <p:txBody>
          <a:bodyPr/>
          <a:lstStyle/>
          <a:p>
            <a:r>
              <a:rPr lang="en-US" dirty="0"/>
              <a:t>Eric S. Raymond</a:t>
            </a:r>
            <a:endParaRPr lang="bg-BG" dirty="0"/>
          </a:p>
        </p:txBody>
      </p:sp>
      <p:pic>
        <p:nvPicPr>
          <p:cNvPr id="9" name="Content Placeholder 8" descr="A person holding a keyboard&#10;&#10;Description automatically generated">
            <a:extLst>
              <a:ext uri="{FF2B5EF4-FFF2-40B4-BE49-F238E27FC236}">
                <a16:creationId xmlns:a16="http://schemas.microsoft.com/office/drawing/2014/main" id="{19536763-3C6A-46FE-BF92-2E1FBC337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558" y="2506662"/>
            <a:ext cx="4105537" cy="4351338"/>
          </a:xfrm>
        </p:spPr>
      </p:pic>
      <p:pic>
        <p:nvPicPr>
          <p:cNvPr id="11" name="Picture 10">
            <a:extLst>
              <a:ext uri="{FF2B5EF4-FFF2-40B4-BE49-F238E27FC236}">
                <a16:creationId xmlns:a16="http://schemas.microsoft.com/office/drawing/2014/main" id="{5D37DC2D-E089-4DE2-ACD8-2186BCC6A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22" y="1470663"/>
            <a:ext cx="3016635" cy="4670425"/>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4AE86FBD-FAF0-4CC9-BEC4-787D6C261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101" y="4847841"/>
            <a:ext cx="3190875" cy="899797"/>
          </a:xfrm>
          <a:prstGeom prst="rect">
            <a:avLst/>
          </a:prstGeom>
        </p:spPr>
      </p:pic>
      <p:pic>
        <p:nvPicPr>
          <p:cNvPr id="15" name="Picture 14">
            <a:extLst>
              <a:ext uri="{FF2B5EF4-FFF2-40B4-BE49-F238E27FC236}">
                <a16:creationId xmlns:a16="http://schemas.microsoft.com/office/drawing/2014/main" id="{17E3E483-5321-4F6D-B307-1F55D2C48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259" y="2187574"/>
            <a:ext cx="2660267" cy="2660267"/>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BADD77FD-F586-4276-91AA-E47B9D4CD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3976" y="2187574"/>
            <a:ext cx="4448024" cy="4670426"/>
          </a:xfrm>
          <a:prstGeom prst="rect">
            <a:avLst/>
          </a:prstGeom>
        </p:spPr>
      </p:pic>
      <p:pic>
        <p:nvPicPr>
          <p:cNvPr id="19" name="Picture 18">
            <a:extLst>
              <a:ext uri="{FF2B5EF4-FFF2-40B4-BE49-F238E27FC236}">
                <a16:creationId xmlns:a16="http://schemas.microsoft.com/office/drawing/2014/main" id="{9C99D7BD-ADFD-4CA1-98F7-75B1E4DF8F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1866" y="376875"/>
            <a:ext cx="4850071" cy="6858000"/>
          </a:xfrm>
          <a:prstGeom prst="rect">
            <a:avLst/>
          </a:prstGeom>
        </p:spPr>
      </p:pic>
      <p:sp>
        <p:nvSpPr>
          <p:cNvPr id="20" name="Title 1">
            <a:extLst>
              <a:ext uri="{FF2B5EF4-FFF2-40B4-BE49-F238E27FC236}">
                <a16:creationId xmlns:a16="http://schemas.microsoft.com/office/drawing/2014/main" id="{4A7E6E9A-ADA9-49DB-99CC-ECDDC4A91018}"/>
              </a:ext>
            </a:extLst>
          </p:cNvPr>
          <p:cNvSpPr txBox="1">
            <a:spLocks/>
          </p:cNvSpPr>
          <p:nvPr/>
        </p:nvSpPr>
        <p:spPr>
          <a:xfrm>
            <a:off x="8381937" y="374650"/>
            <a:ext cx="41055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Bruce </a:t>
            </a:r>
            <a:r>
              <a:rPr lang="en-US" dirty="0" err="1"/>
              <a:t>Perens</a:t>
            </a:r>
            <a:endParaRPr lang="en-US" dirty="0"/>
          </a:p>
        </p:txBody>
      </p:sp>
    </p:spTree>
    <p:extLst>
      <p:ext uri="{BB962C8B-B14F-4D97-AF65-F5344CB8AC3E}">
        <p14:creationId xmlns:p14="http://schemas.microsoft.com/office/powerpoint/2010/main" val="25849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16667E-7 -2.96296E-6 L 0.00026 -0.14745 " pathEditMode="relative" rAng="0" ptsTypes="AA">
                                      <p:cBhvr>
                                        <p:cTn id="19" dur="2000" fill="hold"/>
                                        <p:tgtEl>
                                          <p:spTgt spid="15"/>
                                        </p:tgtEl>
                                        <p:attrNameLst>
                                          <p:attrName>ppt_x</p:attrName>
                                          <p:attrName>ppt_y</p:attrName>
                                        </p:attrNameLst>
                                      </p:cBhvr>
                                      <p:rCtr x="13" y="-7384"/>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A07FF-1A87-4F3A-BDA6-766D7B77ACC9}"/>
              </a:ext>
            </a:extLst>
          </p:cNvPr>
          <p:cNvSpPr>
            <a:spLocks noGrp="1"/>
          </p:cNvSpPr>
          <p:nvPr>
            <p:ph type="title"/>
          </p:nvPr>
        </p:nvSpPr>
        <p:spPr>
          <a:xfrm>
            <a:off x="652481" y="1382486"/>
            <a:ext cx="3547581" cy="4093028"/>
          </a:xfrm>
        </p:spPr>
        <p:txBody>
          <a:bodyPr anchor="ctr">
            <a:normAutofit/>
          </a:bodyPr>
          <a:lstStyle/>
          <a:p>
            <a:r>
              <a:rPr lang="en-US" sz="4400" b="1"/>
              <a:t>The Open Source Definition</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08E5809-3AEA-468D-A52E-7096C554B52A}"/>
              </a:ext>
            </a:extLst>
          </p:cNvPr>
          <p:cNvGraphicFramePr>
            <a:graphicFrameLocks noGrp="1"/>
          </p:cNvGraphicFramePr>
          <p:nvPr>
            <p:ph idx="1"/>
            <p:extLst>
              <p:ext uri="{D42A27DB-BD31-4B8C-83A1-F6EECF244321}">
                <p14:modId xmlns:p14="http://schemas.microsoft.com/office/powerpoint/2010/main" val="8462112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8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07392-CF6E-4A2C-BE0D-8EDCAF918E18}"/>
              </a:ext>
            </a:extLst>
          </p:cNvPr>
          <p:cNvSpPr>
            <a:spLocks noGrp="1"/>
          </p:cNvSpPr>
          <p:nvPr>
            <p:ph type="title"/>
          </p:nvPr>
        </p:nvSpPr>
        <p:spPr>
          <a:xfrm>
            <a:off x="652481" y="1382486"/>
            <a:ext cx="3547581" cy="4093028"/>
          </a:xfrm>
        </p:spPr>
        <p:txBody>
          <a:bodyPr anchor="ctr">
            <a:normAutofit/>
          </a:bodyPr>
          <a:lstStyle/>
          <a:p>
            <a:r>
              <a:rPr lang="en-GB" sz="4400"/>
              <a:t>The open source principles</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C5B4126F-406B-48DC-98E8-E0E0A7F9E4AA}"/>
              </a:ext>
            </a:extLst>
          </p:cNvPr>
          <p:cNvGraphicFramePr>
            <a:graphicFrameLocks noGrp="1"/>
          </p:cNvGraphicFramePr>
          <p:nvPr>
            <p:ph idx="1"/>
            <p:extLst>
              <p:ext uri="{D42A27DB-BD31-4B8C-83A1-F6EECF244321}">
                <p14:modId xmlns:p14="http://schemas.microsoft.com/office/powerpoint/2010/main" val="117135695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F51F2-5790-407E-B8E0-00935C064FD3}"/>
              </a:ext>
            </a:extLst>
          </p:cNvPr>
          <p:cNvSpPr>
            <a:spLocks noGrp="1"/>
          </p:cNvSpPr>
          <p:nvPr>
            <p:ph type="title"/>
          </p:nvPr>
        </p:nvSpPr>
        <p:spPr>
          <a:xfrm>
            <a:off x="1286933" y="609600"/>
            <a:ext cx="10197494" cy="1099457"/>
          </a:xfrm>
        </p:spPr>
        <p:txBody>
          <a:bodyPr>
            <a:normAutofit/>
          </a:bodyPr>
          <a:lstStyle/>
          <a:p>
            <a:r>
              <a:rPr lang="en-GB"/>
              <a:t>Open vs Close source</a:t>
            </a:r>
            <a:endParaRPr lang="bg-BG" dirty="0"/>
          </a:p>
        </p:txBody>
      </p:sp>
      <p:sp>
        <p:nvSpPr>
          <p:cNvPr id="17"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0C9AB719-F3C7-46CF-BDE4-026B4313B4BA}"/>
              </a:ext>
            </a:extLst>
          </p:cNvPr>
          <p:cNvGraphicFramePr>
            <a:graphicFrameLocks noGrp="1"/>
          </p:cNvGraphicFramePr>
          <p:nvPr>
            <p:ph idx="1"/>
            <p:extLst>
              <p:ext uri="{D42A27DB-BD31-4B8C-83A1-F6EECF244321}">
                <p14:modId xmlns:p14="http://schemas.microsoft.com/office/powerpoint/2010/main" val="277502942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91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77064-8E8C-4587-B81E-0C7927F187A2}"/>
              </a:ext>
            </a:extLst>
          </p:cNvPr>
          <p:cNvSpPr>
            <a:spLocks noGrp="1"/>
          </p:cNvSpPr>
          <p:nvPr>
            <p:ph type="title"/>
          </p:nvPr>
        </p:nvSpPr>
        <p:spPr>
          <a:xfrm>
            <a:off x="652481" y="1382486"/>
            <a:ext cx="3547581" cy="4093028"/>
          </a:xfrm>
        </p:spPr>
        <p:txBody>
          <a:bodyPr anchor="ctr">
            <a:normAutofit/>
          </a:bodyPr>
          <a:lstStyle/>
          <a:p>
            <a:r>
              <a:rPr lang="en-GB" sz="4400"/>
              <a:t>Open source business models</a:t>
            </a:r>
            <a:endParaRPr lang="bg-BG" sz="44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6AD8148-573C-4727-8206-F79AAC69991B}"/>
              </a:ext>
            </a:extLst>
          </p:cNvPr>
          <p:cNvGraphicFramePr>
            <a:graphicFrameLocks noGrp="1"/>
          </p:cNvGraphicFramePr>
          <p:nvPr>
            <p:ph idx="1"/>
            <p:extLst>
              <p:ext uri="{D42A27DB-BD31-4B8C-83A1-F6EECF244321}">
                <p14:modId xmlns:p14="http://schemas.microsoft.com/office/powerpoint/2010/main" val="75873767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4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2061-208F-4332-98BF-BB32A73B0C59}"/>
              </a:ext>
            </a:extLst>
          </p:cNvPr>
          <p:cNvSpPr>
            <a:spLocks noGrp="1"/>
          </p:cNvSpPr>
          <p:nvPr>
            <p:ph type="title"/>
          </p:nvPr>
        </p:nvSpPr>
        <p:spPr/>
        <p:txBody>
          <a:bodyPr/>
          <a:lstStyle/>
          <a:p>
            <a:r>
              <a:rPr lang="en-GB"/>
              <a:t>Open source IRL</a:t>
            </a:r>
            <a:endParaRPr lang="bg-BG"/>
          </a:p>
        </p:txBody>
      </p:sp>
      <p:sp>
        <p:nvSpPr>
          <p:cNvPr id="3" name="Content Placeholder 2">
            <a:extLst>
              <a:ext uri="{FF2B5EF4-FFF2-40B4-BE49-F238E27FC236}">
                <a16:creationId xmlns:a16="http://schemas.microsoft.com/office/drawing/2014/main" id="{45C08E96-522A-4DB8-A61E-752A821C38FE}"/>
              </a:ext>
            </a:extLst>
          </p:cNvPr>
          <p:cNvSpPr>
            <a:spLocks noGrp="1"/>
          </p:cNvSpPr>
          <p:nvPr>
            <p:ph idx="1"/>
          </p:nvPr>
        </p:nvSpPr>
        <p:spPr/>
        <p:txBody>
          <a:bodyPr/>
          <a:lstStyle/>
          <a:p>
            <a:endParaRPr lang="bg-BG"/>
          </a:p>
        </p:txBody>
      </p:sp>
    </p:spTree>
    <p:extLst>
      <p:ext uri="{BB962C8B-B14F-4D97-AF65-F5344CB8AC3E}">
        <p14:creationId xmlns:p14="http://schemas.microsoft.com/office/powerpoint/2010/main" val="338443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5536734" y="609600"/>
            <a:ext cx="3794592" cy="914400"/>
          </a:xfrm>
        </p:spPr>
        <p:txBody>
          <a:bodyPr vert="horz" lIns="91440" tIns="45720" rIns="91440" bIns="45720" rtlCol="0" anchor="t">
            <a:normAutofit/>
          </a:bodyPr>
          <a:lstStyle/>
          <a:p>
            <a:pPr algn="l"/>
            <a:r>
              <a:rPr lang="en-US" sz="3600" dirty="0"/>
              <a:t>About me</a:t>
            </a:r>
          </a:p>
        </p:txBody>
      </p:sp>
      <p:sp>
        <p:nvSpPr>
          <p:cNvPr id="32" name="Text Placeholder 7">
            <a:extLst>
              <a:ext uri="{FF2B5EF4-FFF2-40B4-BE49-F238E27FC236}">
                <a16:creationId xmlns:a16="http://schemas.microsoft.com/office/drawing/2014/main" id="{896513BB-3AEC-4716-9B67-CE893AE2FAA7}"/>
              </a:ext>
            </a:extLst>
          </p:cNvPr>
          <p:cNvSpPr txBox="1">
            <a:spLocks/>
          </p:cNvSpPr>
          <p:nvPr/>
        </p:nvSpPr>
        <p:spPr bwMode="auto">
          <a:xfrm>
            <a:off x="4848861" y="2160589"/>
            <a:ext cx="4892040" cy="3880773"/>
          </a:xfrm>
          <a:prstGeom prst="rect">
            <a:avLst/>
          </a:prstGeom>
        </p:spPr>
        <p:txBody>
          <a:bodyPr vert="horz" lIns="91440" tIns="45720" rIns="91440" bIns="45720" rtlCol="0" anchorCtr="0">
            <a:norm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Name:  </a:t>
            </a:r>
            <a:r>
              <a:rPr lang="en-US" dirty="0" err="1">
                <a:solidFill>
                  <a:schemeClr val="tx1">
                    <a:lumMod val="75000"/>
                    <a:lumOff val="25000"/>
                  </a:schemeClr>
                </a:solidFill>
              </a:rPr>
              <a:t>Hristiyan</a:t>
            </a:r>
            <a:r>
              <a:rPr lang="en-US" dirty="0">
                <a:solidFill>
                  <a:schemeClr val="tx1">
                    <a:lumMod val="75000"/>
                    <a:lumOff val="25000"/>
                  </a:schemeClr>
                </a:solidFill>
              </a:rPr>
              <a:t> Hristov</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JS, Coffee,</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Brazilian Jiu-Jitsu, </a:t>
            </a:r>
            <a:r>
              <a:rPr lang="en-US" dirty="0" err="1">
                <a:solidFill>
                  <a:schemeClr val="tx1">
                    <a:lumMod val="75000"/>
                    <a:lumOff val="25000"/>
                  </a:schemeClr>
                </a:solidFill>
              </a:rPr>
              <a:t>Shishaa</a:t>
            </a: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Job: </a:t>
            </a:r>
            <a:r>
              <a:rPr lang="en-US" dirty="0" err="1">
                <a:solidFill>
                  <a:schemeClr val="tx1">
                    <a:lumMod val="75000"/>
                    <a:lumOff val="25000"/>
                  </a:schemeClr>
                </a:solidFill>
              </a:rPr>
              <a:t>Hillgrand</a:t>
            </a: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p:txBody>
      </p:sp>
      <p:pic>
        <p:nvPicPr>
          <p:cNvPr id="4" name="Picture 3" descr="A person looking at the camera&#10;&#10;Description automatically generated">
            <a:extLst>
              <a:ext uri="{FF2B5EF4-FFF2-40B4-BE49-F238E27FC236}">
                <a16:creationId xmlns:a16="http://schemas.microsoft.com/office/drawing/2014/main" id="{3441F214-6BA7-44C6-904E-F568F5B0C722}"/>
              </a:ext>
            </a:extLst>
          </p:cNvPr>
          <p:cNvPicPr>
            <a:picLocks noChangeAspect="1"/>
          </p:cNvPicPr>
          <p:nvPr/>
        </p:nvPicPr>
        <p:blipFill rotWithShape="1">
          <a:blip r:embed="rId3">
            <a:extLst>
              <a:ext uri="{28A0092B-C50C-407E-A947-70E740481C1C}">
                <a14:useLocalDpi xmlns:a14="http://schemas.microsoft.com/office/drawing/2010/main" val="0"/>
              </a:ext>
            </a:extLst>
          </a:blip>
          <a:srcRect t="1" r="-2" b="16734"/>
          <a:stretch/>
        </p:blipFill>
        <p:spPr>
          <a:xfrm>
            <a:off x="-54608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3" name="Isosceles Triangle 6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4616D7-F428-4DBB-BCD6-95F10EF6FCD2}"/>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6305" y="5435519"/>
            <a:ext cx="314795" cy="314795"/>
          </a:xfrm>
          <a:prstGeom prst="rect">
            <a:avLst/>
          </a:prstGeom>
          <a:noFill/>
          <a:ln>
            <a:noFill/>
          </a:ln>
        </p:spPr>
      </p:pic>
      <p:pic>
        <p:nvPicPr>
          <p:cNvPr id="18" name="Picture 17">
            <a:extLst>
              <a:ext uri="{FF2B5EF4-FFF2-40B4-BE49-F238E27FC236}">
                <a16:creationId xmlns:a16="http://schemas.microsoft.com/office/drawing/2014/main" id="{21CD1515-A4CB-40D3-8947-E857420041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191" y="6008235"/>
            <a:ext cx="329682" cy="329682"/>
          </a:xfrm>
          <a:prstGeom prst="rect">
            <a:avLst/>
          </a:prstGeom>
        </p:spPr>
      </p:pic>
      <p:sp>
        <p:nvSpPr>
          <p:cNvPr id="19" name="Text Placeholder 7">
            <a:extLst>
              <a:ext uri="{FF2B5EF4-FFF2-40B4-BE49-F238E27FC236}">
                <a16:creationId xmlns:a16="http://schemas.microsoft.com/office/drawing/2014/main" id="{1C8CBDF7-4954-42DA-BA78-0B0BED88E765}"/>
              </a:ext>
            </a:extLst>
          </p:cNvPr>
          <p:cNvSpPr txBox="1">
            <a:spLocks/>
          </p:cNvSpPr>
          <p:nvPr/>
        </p:nvSpPr>
        <p:spPr bwMode="auto">
          <a:xfrm>
            <a:off x="6987300" y="5505794"/>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github.com/Xapuu</a:t>
            </a:r>
          </a:p>
        </p:txBody>
      </p:sp>
      <p:sp>
        <p:nvSpPr>
          <p:cNvPr id="20" name="Text Placeholder 7">
            <a:extLst>
              <a:ext uri="{FF2B5EF4-FFF2-40B4-BE49-F238E27FC236}">
                <a16:creationId xmlns:a16="http://schemas.microsoft.com/office/drawing/2014/main" id="{1D1908F6-EDC6-4535-9271-56A89CFFF024}"/>
              </a:ext>
            </a:extLst>
          </p:cNvPr>
          <p:cNvSpPr txBox="1">
            <a:spLocks/>
          </p:cNvSpPr>
          <p:nvPr/>
        </p:nvSpPr>
        <p:spPr bwMode="auto">
          <a:xfrm>
            <a:off x="6987300" y="6008235"/>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xapu.Ivanov@gmail.com</a:t>
            </a:r>
          </a:p>
        </p:txBody>
      </p:sp>
    </p:spTree>
    <p:extLst>
      <p:ext uri="{BB962C8B-B14F-4D97-AF65-F5344CB8AC3E}">
        <p14:creationId xmlns:p14="http://schemas.microsoft.com/office/powerpoint/2010/main" val="33686620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Shape 14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44" name="Straight Connector 143">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148" name="Isosceles Triangle 14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829734" y="854529"/>
            <a:ext cx="5799665" cy="5148943"/>
          </a:xfrm>
        </p:spPr>
        <p:txBody>
          <a:bodyPr vert="horz" lIns="91440" tIns="45720" rIns="91440" bIns="45720" rtlCol="0" anchor="ctr">
            <a:normAutofit/>
          </a:bodyPr>
          <a:lstStyle/>
          <a:p>
            <a:r>
              <a:rPr lang="en-US" sz="6000"/>
              <a:t>Open Source</a:t>
            </a:r>
            <a:br>
              <a:rPr lang="en-US" sz="6000"/>
            </a:br>
            <a:r>
              <a:rPr lang="en-US" sz="6000"/>
              <a:t>101</a:t>
            </a:r>
          </a:p>
        </p:txBody>
      </p:sp>
    </p:spTree>
    <p:extLst>
      <p:ext uri="{BB962C8B-B14F-4D97-AF65-F5344CB8AC3E}">
        <p14:creationId xmlns:p14="http://schemas.microsoft.com/office/powerpoint/2010/main" val="57076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8578-AB70-4435-B0CF-6D1875B7456F}"/>
              </a:ext>
            </a:extLst>
          </p:cNvPr>
          <p:cNvSpPr>
            <a:spLocks noGrp="1"/>
          </p:cNvSpPr>
          <p:nvPr>
            <p:ph type="title"/>
          </p:nvPr>
        </p:nvSpPr>
        <p:spPr>
          <a:xfrm>
            <a:off x="677334" y="609600"/>
            <a:ext cx="8596668" cy="1320800"/>
          </a:xfrm>
        </p:spPr>
        <p:txBody>
          <a:bodyPr>
            <a:normAutofit/>
          </a:bodyPr>
          <a:lstStyle/>
          <a:p>
            <a:r>
              <a:rPr lang="en-US"/>
              <a:t>Game Plan</a:t>
            </a:r>
            <a:endParaRPr lang="bg-BG"/>
          </a:p>
        </p:txBody>
      </p:sp>
      <p:graphicFrame>
        <p:nvGraphicFramePr>
          <p:cNvPr id="5" name="Content Placeholder 2">
            <a:extLst>
              <a:ext uri="{FF2B5EF4-FFF2-40B4-BE49-F238E27FC236}">
                <a16:creationId xmlns:a16="http://schemas.microsoft.com/office/drawing/2014/main" id="{493EE8A7-F855-4965-812B-64AAB27E5C1C}"/>
              </a:ext>
            </a:extLst>
          </p:cNvPr>
          <p:cNvGraphicFramePr>
            <a:graphicFrameLocks noGrp="1"/>
          </p:cNvGraphicFramePr>
          <p:nvPr>
            <p:ph idx="1"/>
            <p:extLst>
              <p:ext uri="{D42A27DB-BD31-4B8C-83A1-F6EECF244321}">
                <p14:modId xmlns:p14="http://schemas.microsoft.com/office/powerpoint/2010/main" val="9801898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68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0229D9BF-B039-4673-83C4-EBC90DAEBD5C}"/>
                                            </p:graphicEl>
                                          </p:spTgt>
                                        </p:tgtEl>
                                        <p:attrNameLst>
                                          <p:attrName>style.visibility</p:attrName>
                                        </p:attrNameLst>
                                      </p:cBhvr>
                                      <p:to>
                                        <p:strVal val="visible"/>
                                      </p:to>
                                    </p:set>
                                    <p:animEffect transition="in" filter="fade">
                                      <p:cBhvr>
                                        <p:cTn id="7" dur="1000"/>
                                        <p:tgtEl>
                                          <p:spTgt spid="5">
                                            <p:graphicEl>
                                              <a:dgm id="{0229D9BF-B039-4673-83C4-EBC90DAEBD5C}"/>
                                            </p:graphicEl>
                                          </p:spTgt>
                                        </p:tgtEl>
                                      </p:cBhvr>
                                    </p:animEffect>
                                    <p:anim calcmode="lin" valueType="num">
                                      <p:cBhvr>
                                        <p:cTn id="8" dur="1000" fill="hold"/>
                                        <p:tgtEl>
                                          <p:spTgt spid="5">
                                            <p:graphicEl>
                                              <a:dgm id="{0229D9BF-B039-4673-83C4-EBC90DAEBD5C}"/>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229D9BF-B039-4673-83C4-EBC90DAEBD5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FCEDAA9-9AEC-457A-8A60-A54189AB74B6}"/>
                                            </p:graphicEl>
                                          </p:spTgt>
                                        </p:tgtEl>
                                        <p:attrNameLst>
                                          <p:attrName>style.visibility</p:attrName>
                                        </p:attrNameLst>
                                      </p:cBhvr>
                                      <p:to>
                                        <p:strVal val="visible"/>
                                      </p:to>
                                    </p:set>
                                    <p:animEffect transition="in" filter="fade">
                                      <p:cBhvr>
                                        <p:cTn id="14" dur="1000"/>
                                        <p:tgtEl>
                                          <p:spTgt spid="5">
                                            <p:graphicEl>
                                              <a:dgm id="{BFCEDAA9-9AEC-457A-8A60-A54189AB74B6}"/>
                                            </p:graphicEl>
                                          </p:spTgt>
                                        </p:tgtEl>
                                      </p:cBhvr>
                                    </p:animEffect>
                                    <p:anim calcmode="lin" valueType="num">
                                      <p:cBhvr>
                                        <p:cTn id="15" dur="1000" fill="hold"/>
                                        <p:tgtEl>
                                          <p:spTgt spid="5">
                                            <p:graphicEl>
                                              <a:dgm id="{BFCEDAA9-9AEC-457A-8A60-A54189AB74B6}"/>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FCEDAA9-9AEC-457A-8A60-A54189AB74B6}"/>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33511148-18CA-4036-B956-CAF8486A4B08}"/>
                                            </p:graphicEl>
                                          </p:spTgt>
                                        </p:tgtEl>
                                        <p:attrNameLst>
                                          <p:attrName>style.visibility</p:attrName>
                                        </p:attrNameLst>
                                      </p:cBhvr>
                                      <p:to>
                                        <p:strVal val="visible"/>
                                      </p:to>
                                    </p:set>
                                    <p:animEffect transition="in" filter="fade">
                                      <p:cBhvr>
                                        <p:cTn id="19" dur="1000"/>
                                        <p:tgtEl>
                                          <p:spTgt spid="5">
                                            <p:graphicEl>
                                              <a:dgm id="{33511148-18CA-4036-B956-CAF8486A4B08}"/>
                                            </p:graphicEl>
                                          </p:spTgt>
                                        </p:tgtEl>
                                      </p:cBhvr>
                                    </p:animEffect>
                                    <p:anim calcmode="lin" valueType="num">
                                      <p:cBhvr>
                                        <p:cTn id="20" dur="1000" fill="hold"/>
                                        <p:tgtEl>
                                          <p:spTgt spid="5">
                                            <p:graphicEl>
                                              <a:dgm id="{33511148-18CA-4036-B956-CAF8486A4B08}"/>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33511148-18CA-4036-B956-CAF8486A4B08}"/>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9CCD1D6E-BAEB-44AA-A2B4-796289EDB5E0}"/>
                                            </p:graphicEl>
                                          </p:spTgt>
                                        </p:tgtEl>
                                        <p:attrNameLst>
                                          <p:attrName>style.visibility</p:attrName>
                                        </p:attrNameLst>
                                      </p:cBhvr>
                                      <p:to>
                                        <p:strVal val="visible"/>
                                      </p:to>
                                    </p:set>
                                    <p:animEffect transition="in" filter="fade">
                                      <p:cBhvr>
                                        <p:cTn id="26" dur="1000"/>
                                        <p:tgtEl>
                                          <p:spTgt spid="5">
                                            <p:graphicEl>
                                              <a:dgm id="{9CCD1D6E-BAEB-44AA-A2B4-796289EDB5E0}"/>
                                            </p:graphicEl>
                                          </p:spTgt>
                                        </p:tgtEl>
                                      </p:cBhvr>
                                    </p:animEffect>
                                    <p:anim calcmode="lin" valueType="num">
                                      <p:cBhvr>
                                        <p:cTn id="27" dur="1000" fill="hold"/>
                                        <p:tgtEl>
                                          <p:spTgt spid="5">
                                            <p:graphicEl>
                                              <a:dgm id="{9CCD1D6E-BAEB-44AA-A2B4-796289EDB5E0}"/>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9CCD1D6E-BAEB-44AA-A2B4-796289EDB5E0}"/>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84935C59-547A-40A7-B3B4-E04B757DFEBC}"/>
                                            </p:graphicEl>
                                          </p:spTgt>
                                        </p:tgtEl>
                                        <p:attrNameLst>
                                          <p:attrName>style.visibility</p:attrName>
                                        </p:attrNameLst>
                                      </p:cBhvr>
                                      <p:to>
                                        <p:strVal val="visible"/>
                                      </p:to>
                                    </p:set>
                                    <p:animEffect transition="in" filter="fade">
                                      <p:cBhvr>
                                        <p:cTn id="31" dur="1000"/>
                                        <p:tgtEl>
                                          <p:spTgt spid="5">
                                            <p:graphicEl>
                                              <a:dgm id="{84935C59-547A-40A7-B3B4-E04B757DFEBC}"/>
                                            </p:graphicEl>
                                          </p:spTgt>
                                        </p:tgtEl>
                                      </p:cBhvr>
                                    </p:animEffect>
                                    <p:anim calcmode="lin" valueType="num">
                                      <p:cBhvr>
                                        <p:cTn id="32" dur="1000" fill="hold"/>
                                        <p:tgtEl>
                                          <p:spTgt spid="5">
                                            <p:graphicEl>
                                              <a:dgm id="{84935C59-547A-40A7-B3B4-E04B757DFEBC}"/>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84935C59-547A-40A7-B3B4-E04B757DFEBC}"/>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C11ABFB8-6848-4C83-9B75-D473CE6AED8E}"/>
                                            </p:graphicEl>
                                          </p:spTgt>
                                        </p:tgtEl>
                                        <p:attrNameLst>
                                          <p:attrName>style.visibility</p:attrName>
                                        </p:attrNameLst>
                                      </p:cBhvr>
                                      <p:to>
                                        <p:strVal val="visible"/>
                                      </p:to>
                                    </p:set>
                                    <p:animEffect transition="in" filter="fade">
                                      <p:cBhvr>
                                        <p:cTn id="38" dur="1000"/>
                                        <p:tgtEl>
                                          <p:spTgt spid="5">
                                            <p:graphicEl>
                                              <a:dgm id="{C11ABFB8-6848-4C83-9B75-D473CE6AED8E}"/>
                                            </p:graphicEl>
                                          </p:spTgt>
                                        </p:tgtEl>
                                      </p:cBhvr>
                                    </p:animEffect>
                                    <p:anim calcmode="lin" valueType="num">
                                      <p:cBhvr>
                                        <p:cTn id="39" dur="1000" fill="hold"/>
                                        <p:tgtEl>
                                          <p:spTgt spid="5">
                                            <p:graphicEl>
                                              <a:dgm id="{C11ABFB8-6848-4C83-9B75-D473CE6AED8E}"/>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C11ABFB8-6848-4C83-9B75-D473CE6AED8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BE802369-4BCB-44B3-B2A3-40E168831F63}"/>
                                            </p:graphicEl>
                                          </p:spTgt>
                                        </p:tgtEl>
                                        <p:attrNameLst>
                                          <p:attrName>style.visibility</p:attrName>
                                        </p:attrNameLst>
                                      </p:cBhvr>
                                      <p:to>
                                        <p:strVal val="visible"/>
                                      </p:to>
                                    </p:set>
                                    <p:animEffect transition="in" filter="fade">
                                      <p:cBhvr>
                                        <p:cTn id="43" dur="1000"/>
                                        <p:tgtEl>
                                          <p:spTgt spid="5">
                                            <p:graphicEl>
                                              <a:dgm id="{BE802369-4BCB-44B3-B2A3-40E168831F63}"/>
                                            </p:graphicEl>
                                          </p:spTgt>
                                        </p:tgtEl>
                                      </p:cBhvr>
                                    </p:animEffect>
                                    <p:anim calcmode="lin" valueType="num">
                                      <p:cBhvr>
                                        <p:cTn id="44" dur="1000" fill="hold"/>
                                        <p:tgtEl>
                                          <p:spTgt spid="5">
                                            <p:graphicEl>
                                              <a:dgm id="{BE802369-4BCB-44B3-B2A3-40E168831F63}"/>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BE802369-4BCB-44B3-B2A3-40E168831F63}"/>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2C44F31E-E1AE-41C6-A6F5-324488F3D481}"/>
                                            </p:graphicEl>
                                          </p:spTgt>
                                        </p:tgtEl>
                                        <p:attrNameLst>
                                          <p:attrName>style.visibility</p:attrName>
                                        </p:attrNameLst>
                                      </p:cBhvr>
                                      <p:to>
                                        <p:strVal val="visible"/>
                                      </p:to>
                                    </p:set>
                                    <p:animEffect transition="in" filter="fade">
                                      <p:cBhvr>
                                        <p:cTn id="50" dur="1000"/>
                                        <p:tgtEl>
                                          <p:spTgt spid="5">
                                            <p:graphicEl>
                                              <a:dgm id="{2C44F31E-E1AE-41C6-A6F5-324488F3D481}"/>
                                            </p:graphicEl>
                                          </p:spTgt>
                                        </p:tgtEl>
                                      </p:cBhvr>
                                    </p:animEffect>
                                    <p:anim calcmode="lin" valueType="num">
                                      <p:cBhvr>
                                        <p:cTn id="51" dur="1000" fill="hold"/>
                                        <p:tgtEl>
                                          <p:spTgt spid="5">
                                            <p:graphicEl>
                                              <a:dgm id="{2C44F31E-E1AE-41C6-A6F5-324488F3D481}"/>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2C44F31E-E1AE-41C6-A6F5-324488F3D481}"/>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78EC0D3B-8BD3-4612-B837-95C3B7A91116}"/>
                                            </p:graphicEl>
                                          </p:spTgt>
                                        </p:tgtEl>
                                        <p:attrNameLst>
                                          <p:attrName>style.visibility</p:attrName>
                                        </p:attrNameLst>
                                      </p:cBhvr>
                                      <p:to>
                                        <p:strVal val="visible"/>
                                      </p:to>
                                    </p:set>
                                    <p:animEffect transition="in" filter="fade">
                                      <p:cBhvr>
                                        <p:cTn id="55" dur="1000"/>
                                        <p:tgtEl>
                                          <p:spTgt spid="5">
                                            <p:graphicEl>
                                              <a:dgm id="{78EC0D3B-8BD3-4612-B837-95C3B7A91116}"/>
                                            </p:graphicEl>
                                          </p:spTgt>
                                        </p:tgtEl>
                                      </p:cBhvr>
                                    </p:animEffect>
                                    <p:anim calcmode="lin" valueType="num">
                                      <p:cBhvr>
                                        <p:cTn id="56" dur="1000" fill="hold"/>
                                        <p:tgtEl>
                                          <p:spTgt spid="5">
                                            <p:graphicEl>
                                              <a:dgm id="{78EC0D3B-8BD3-4612-B837-95C3B7A91116}"/>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78EC0D3B-8BD3-4612-B837-95C3B7A9111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1960D-CD94-4ED9-BBE7-8C95BD1D996E}"/>
              </a:ext>
            </a:extLst>
          </p:cNvPr>
          <p:cNvSpPr>
            <a:spLocks noGrp="1"/>
          </p:cNvSpPr>
          <p:nvPr>
            <p:ph idx="1"/>
          </p:nvPr>
        </p:nvSpPr>
        <p:spPr>
          <a:xfrm>
            <a:off x="838200" y="2529011"/>
            <a:ext cx="10515600" cy="2089883"/>
          </a:xfrm>
        </p:spPr>
        <p:txBody>
          <a:bodyPr>
            <a:normAutofit lnSpcReduction="10000"/>
          </a:bodyPr>
          <a:lstStyle/>
          <a:p>
            <a:pPr marL="0" indent="0">
              <a:buNone/>
            </a:pPr>
            <a:r>
              <a:rPr lang="en-US" sz="4400" dirty="0">
                <a:latin typeface="Andantino script" panose="02000400000000000000" pitchFamily="2" charset="0"/>
              </a:rPr>
              <a:t>"The term "open source" refers to something people can modify and share because its design is publicly accessible."</a:t>
            </a:r>
          </a:p>
          <a:p>
            <a:pPr marL="0" indent="0">
              <a:buNone/>
            </a:pPr>
            <a:r>
              <a:rPr lang="en-US" sz="4400" dirty="0">
                <a:latin typeface="Andantino script" panose="02000400000000000000" pitchFamily="2" charset="0"/>
              </a:rPr>
              <a:t>				-- </a:t>
            </a:r>
            <a:r>
              <a:rPr lang="en-US" dirty="0">
                <a:latin typeface="Consolas" panose="020B0609020204030204" pitchFamily="49" charset="0"/>
              </a:rPr>
              <a:t>as seen on " openSource.com "</a:t>
            </a:r>
          </a:p>
          <a:p>
            <a:pPr marL="0" indent="0">
              <a:buNone/>
            </a:pPr>
            <a:endParaRPr lang="bg-BG" sz="4400" dirty="0">
              <a:latin typeface="Andantino script" panose="02000400000000000000" pitchFamily="2" charset="0"/>
            </a:endParaRPr>
          </a:p>
        </p:txBody>
      </p:sp>
    </p:spTree>
    <p:extLst>
      <p:ext uri="{BB962C8B-B14F-4D97-AF65-F5344CB8AC3E}">
        <p14:creationId xmlns:p14="http://schemas.microsoft.com/office/powerpoint/2010/main" val="91177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9B69D0-E76F-427D-825F-C2CEF8B0EE9B}"/>
              </a:ext>
            </a:extLst>
          </p:cNvPr>
          <p:cNvSpPr>
            <a:spLocks noGrp="1"/>
          </p:cNvSpPr>
          <p:nvPr>
            <p:ph type="title"/>
          </p:nvPr>
        </p:nvSpPr>
        <p:spPr>
          <a:xfrm>
            <a:off x="985968" y="4473225"/>
            <a:ext cx="8288035" cy="1095059"/>
          </a:xfrm>
          <a:prstGeom prst="ellipse">
            <a:avLst/>
          </a:prstGeom>
        </p:spPr>
        <p:txBody>
          <a:bodyPr vert="horz" lIns="91440" tIns="45720" rIns="91440" bIns="45720" rtlCol="0" anchor="b">
            <a:normAutofit/>
          </a:bodyPr>
          <a:lstStyle/>
          <a:p>
            <a:pPr algn="ctr">
              <a:lnSpc>
                <a:spcPct val="90000"/>
              </a:lnSpc>
            </a:pPr>
            <a:r>
              <a:rPr lang="en-US" sz="4800"/>
              <a:t>50's – 70's</a:t>
            </a:r>
          </a:p>
        </p:txBody>
      </p:sp>
      <p:pic>
        <p:nvPicPr>
          <p:cNvPr id="14" name="Picture 13" descr="A picture containing table&#10;&#10;Description automatically generated">
            <a:extLst>
              <a:ext uri="{FF2B5EF4-FFF2-40B4-BE49-F238E27FC236}">
                <a16:creationId xmlns:a16="http://schemas.microsoft.com/office/drawing/2014/main" id="{D29A58C8-3FE3-49C9-8496-18440CEF5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65" y="1288697"/>
            <a:ext cx="2608783" cy="2608783"/>
          </a:xfrm>
          <a:prstGeom prst="rect">
            <a:avLst/>
          </a:prstGeom>
        </p:spPr>
      </p:pic>
      <p:pic>
        <p:nvPicPr>
          <p:cNvPr id="10" name="Picture 9" descr="A close up of a logo&#10;&#10;Description automatically generated">
            <a:extLst>
              <a:ext uri="{FF2B5EF4-FFF2-40B4-BE49-F238E27FC236}">
                <a16:creationId xmlns:a16="http://schemas.microsoft.com/office/drawing/2014/main" id="{15048089-7822-4A0B-B348-BCD3C2F0A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882" y="1288697"/>
            <a:ext cx="2608783" cy="2608783"/>
          </a:xfrm>
          <a:prstGeom prst="rect">
            <a:avLst/>
          </a:prstGeom>
        </p:spPr>
      </p:pic>
      <p:pic>
        <p:nvPicPr>
          <p:cNvPr id="6" name="Picture 5">
            <a:extLst>
              <a:ext uri="{FF2B5EF4-FFF2-40B4-BE49-F238E27FC236}">
                <a16:creationId xmlns:a16="http://schemas.microsoft.com/office/drawing/2014/main" id="{C3EEFBDD-4F31-4309-BB9D-B240F9CB0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684" y="2133291"/>
            <a:ext cx="2608783" cy="919595"/>
          </a:xfrm>
          <a:prstGeom prst="rect">
            <a:avLst/>
          </a:prstGeom>
        </p:spPr>
      </p:pic>
    </p:spTree>
    <p:extLst>
      <p:ext uri="{BB962C8B-B14F-4D97-AF65-F5344CB8AC3E}">
        <p14:creationId xmlns:p14="http://schemas.microsoft.com/office/powerpoint/2010/main" val="155099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08E0-6833-48C8-969E-124918625976}"/>
              </a:ext>
            </a:extLst>
          </p:cNvPr>
          <p:cNvSpPr>
            <a:spLocks noGrp="1"/>
          </p:cNvSpPr>
          <p:nvPr>
            <p:ph type="title"/>
          </p:nvPr>
        </p:nvSpPr>
        <p:spPr/>
        <p:txBody>
          <a:bodyPr/>
          <a:lstStyle/>
          <a:p>
            <a:r>
              <a:rPr lang="en-US" dirty="0"/>
              <a:t>The rise of proprietary software</a:t>
            </a:r>
            <a:endParaRPr lang="bg-BG" dirty="0"/>
          </a:p>
        </p:txBody>
      </p:sp>
      <p:pic>
        <p:nvPicPr>
          <p:cNvPr id="5" name="Picture 4">
            <a:extLst>
              <a:ext uri="{FF2B5EF4-FFF2-40B4-BE49-F238E27FC236}">
                <a16:creationId xmlns:a16="http://schemas.microsoft.com/office/drawing/2014/main" id="{A1F3C1A0-8374-433F-92CC-3CE506635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53" y="2604753"/>
            <a:ext cx="2143125" cy="2143125"/>
          </a:xfrm>
          <a:prstGeom prst="rect">
            <a:avLst/>
          </a:prstGeom>
        </p:spPr>
      </p:pic>
      <p:pic>
        <p:nvPicPr>
          <p:cNvPr id="9" name="Picture 8">
            <a:extLst>
              <a:ext uri="{FF2B5EF4-FFF2-40B4-BE49-F238E27FC236}">
                <a16:creationId xmlns:a16="http://schemas.microsoft.com/office/drawing/2014/main" id="{07A1632A-3DE4-4F7B-AB43-948D8EFA4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47" y="2842878"/>
            <a:ext cx="2857500" cy="1905000"/>
          </a:xfrm>
          <a:prstGeom prst="rect">
            <a:avLst/>
          </a:prstGeom>
        </p:spPr>
      </p:pic>
    </p:spTree>
    <p:extLst>
      <p:ext uri="{BB962C8B-B14F-4D97-AF65-F5344CB8AC3E}">
        <p14:creationId xmlns:p14="http://schemas.microsoft.com/office/powerpoint/2010/main" val="9904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9" name="Content Placeholder 18" descr="A person wearing a black jacket&#10;&#10;Description automatically generated">
            <a:extLst>
              <a:ext uri="{FF2B5EF4-FFF2-40B4-BE49-F238E27FC236}">
                <a16:creationId xmlns:a16="http://schemas.microsoft.com/office/drawing/2014/main" id="{F3CB497E-7C0D-4077-9056-1C71845CAF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9305"/>
          <a:stretch/>
        </p:blipFill>
        <p:spPr>
          <a:xfrm>
            <a:off x="20" y="10"/>
            <a:ext cx="5897982" cy="6857990"/>
          </a:xfrm>
          <a:custGeom>
            <a:avLst/>
            <a:gdLst>
              <a:gd name="connsiteX0" fmla="*/ 0 w 5898002"/>
              <a:gd name="connsiteY0" fmla="*/ 0 h 6858000"/>
              <a:gd name="connsiteX1" fmla="*/ 5898002 w 5898002"/>
              <a:gd name="connsiteY1" fmla="*/ 0 h 6858000"/>
              <a:gd name="connsiteX2" fmla="*/ 4873624 w 5898002"/>
              <a:gd name="connsiteY2" fmla="*/ 6858000 h 6858000"/>
              <a:gd name="connsiteX3" fmla="*/ 0 w 58980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8002" h="6858000">
                <a:moveTo>
                  <a:pt x="0" y="0"/>
                </a:moveTo>
                <a:lnTo>
                  <a:pt x="5898002" y="0"/>
                </a:lnTo>
                <a:lnTo>
                  <a:pt x="4873624" y="6858000"/>
                </a:lnTo>
                <a:lnTo>
                  <a:pt x="0" y="6858000"/>
                </a:lnTo>
                <a:close/>
              </a:path>
            </a:pathLst>
          </a:custGeom>
        </p:spPr>
      </p:pic>
      <p:sp>
        <p:nvSpPr>
          <p:cNvPr id="36" name="Isosceles Triangle 30">
            <a:extLst>
              <a:ext uri="{FF2B5EF4-FFF2-40B4-BE49-F238E27FC236}">
                <a16:creationId xmlns:a16="http://schemas.microsoft.com/office/drawing/2014/main" id="{2F9F6FEB-DD01-4F04-A465-6BB9A3560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close up of a logo&#10;&#10;Description automatically generated">
            <a:extLst>
              <a:ext uri="{FF2B5EF4-FFF2-40B4-BE49-F238E27FC236}">
                <a16:creationId xmlns:a16="http://schemas.microsoft.com/office/drawing/2014/main" id="{B407DE0B-D432-4AA0-82AC-D7EAA382DD70}"/>
              </a:ext>
            </a:extLst>
          </p:cNvPr>
          <p:cNvPicPr>
            <a:picLocks noChangeAspect="1"/>
          </p:cNvPicPr>
          <p:nvPr/>
        </p:nvPicPr>
        <p:blipFill rotWithShape="1">
          <a:blip r:embed="rId4">
            <a:extLst>
              <a:ext uri="{28A0092B-C50C-407E-A947-70E740481C1C}">
                <a14:useLocalDpi xmlns:a14="http://schemas.microsoft.com/office/drawing/2010/main" val="0"/>
              </a:ext>
            </a:extLst>
          </a:blip>
          <a:srcRect r="2" b="6214"/>
          <a:stretch/>
        </p:blipFill>
        <p:spPr>
          <a:xfrm>
            <a:off x="4869095" y="10"/>
            <a:ext cx="7312272" cy="6857990"/>
          </a:xfrm>
          <a:custGeom>
            <a:avLst/>
            <a:gdLst>
              <a:gd name="connsiteX0" fmla="*/ 1024379 w 7312272"/>
              <a:gd name="connsiteY0" fmla="*/ 0 h 6858000"/>
              <a:gd name="connsiteX1" fmla="*/ 7312272 w 7312272"/>
              <a:gd name="connsiteY1" fmla="*/ 0 h 6858000"/>
              <a:gd name="connsiteX2" fmla="*/ 7312272 w 7312272"/>
              <a:gd name="connsiteY2" fmla="*/ 6858000 h 6858000"/>
              <a:gd name="connsiteX3" fmla="*/ 0 w 73122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12272" h="6858000">
                <a:moveTo>
                  <a:pt x="1024379" y="0"/>
                </a:moveTo>
                <a:lnTo>
                  <a:pt x="7312272" y="0"/>
                </a:lnTo>
                <a:lnTo>
                  <a:pt x="7312272" y="6858000"/>
                </a:lnTo>
                <a:lnTo>
                  <a:pt x="0" y="6858000"/>
                </a:lnTo>
                <a:close/>
              </a:path>
            </a:pathLst>
          </a:custGeom>
        </p:spPr>
      </p:pic>
      <p:sp>
        <p:nvSpPr>
          <p:cNvPr id="38" name="Freeform 52">
            <a:extLst>
              <a:ext uri="{FF2B5EF4-FFF2-40B4-BE49-F238E27FC236}">
                <a16:creationId xmlns:a16="http://schemas.microsoft.com/office/drawing/2014/main" id="{3A459D44-E95C-4AB2-9D79-7C182560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rgbClr val="00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F37062B-29B9-48EA-B20D-914634A68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78411DE-368F-4426-8868-B6EEB07F7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6D3E764F-DD76-4E74-8C36-7CEE8231E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87944EB-94D5-45B3-801D-DCE3F5264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4">
            <a:extLst>
              <a:ext uri="{FF2B5EF4-FFF2-40B4-BE49-F238E27FC236}">
                <a16:creationId xmlns:a16="http://schemas.microsoft.com/office/drawing/2014/main" id="{E6C6DF53-20EC-4B92-9ADE-C0B7B405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A594D9-4D6F-4B25-BA90-3E38FFE10ED7}"/>
              </a:ext>
            </a:extLst>
          </p:cNvPr>
          <p:cNvSpPr>
            <a:spLocks noGrp="1"/>
          </p:cNvSpPr>
          <p:nvPr>
            <p:ph type="title"/>
          </p:nvPr>
        </p:nvSpPr>
        <p:spPr>
          <a:xfrm>
            <a:off x="4092401" y="4267831"/>
            <a:ext cx="5181601" cy="1329677"/>
          </a:xfrm>
        </p:spPr>
        <p:txBody>
          <a:bodyPr vert="horz" lIns="91440" tIns="45720" rIns="91440" bIns="45720" rtlCol="0" anchor="b">
            <a:normAutofit/>
          </a:bodyPr>
          <a:lstStyle/>
          <a:p>
            <a:pPr algn="r"/>
            <a:r>
              <a:rPr lang="en-US" sz="4400" dirty="0"/>
              <a:t>Richard Stallman</a:t>
            </a:r>
          </a:p>
        </p:txBody>
      </p:sp>
      <p:sp>
        <p:nvSpPr>
          <p:cNvPr id="50" name="Rectangle 27">
            <a:extLst>
              <a:ext uri="{FF2B5EF4-FFF2-40B4-BE49-F238E27FC236}">
                <a16:creationId xmlns:a16="http://schemas.microsoft.com/office/drawing/2014/main" id="{5AA3CC08-5871-4D9C-8C6A-A90142CB0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2872F700-90BF-4EFD-9F34-06E9EFB27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F863767A-3540-4676-A852-0E8A7A2EE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9">
            <a:extLst>
              <a:ext uri="{FF2B5EF4-FFF2-40B4-BE49-F238E27FC236}">
                <a16:creationId xmlns:a16="http://schemas.microsoft.com/office/drawing/2014/main" id="{10D8237D-B0CE-41F6-B238-F6F84B855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94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E23C-F5B7-4CBE-8029-E418F29004E0}"/>
              </a:ext>
            </a:extLst>
          </p:cNvPr>
          <p:cNvSpPr>
            <a:spLocks noGrp="1"/>
          </p:cNvSpPr>
          <p:nvPr>
            <p:ph type="title"/>
          </p:nvPr>
        </p:nvSpPr>
        <p:spPr>
          <a:xfrm>
            <a:off x="677334" y="609600"/>
            <a:ext cx="8596668" cy="1320800"/>
          </a:xfrm>
        </p:spPr>
        <p:txBody>
          <a:bodyPr/>
          <a:lstStyle/>
          <a:p>
            <a:r>
              <a:rPr lang="en-US"/>
              <a:t>The rise of open source</a:t>
            </a:r>
            <a:endParaRPr lang="bg-BG" dirty="0"/>
          </a:p>
        </p:txBody>
      </p:sp>
      <p:pic>
        <p:nvPicPr>
          <p:cNvPr id="8" name="Content Placeholder 7" descr="A screenshot of text&#10;&#10;Description automatically generated">
            <a:extLst>
              <a:ext uri="{FF2B5EF4-FFF2-40B4-BE49-F238E27FC236}">
                <a16:creationId xmlns:a16="http://schemas.microsoft.com/office/drawing/2014/main" id="{C34D756E-DF72-4138-BD73-E75A1D3777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4800" y="1462088"/>
            <a:ext cx="6187705" cy="4603310"/>
          </a:xfrm>
        </p:spPr>
      </p:pic>
    </p:spTree>
    <p:extLst>
      <p:ext uri="{BB962C8B-B14F-4D97-AF65-F5344CB8AC3E}">
        <p14:creationId xmlns:p14="http://schemas.microsoft.com/office/powerpoint/2010/main" val="23614282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631</Words>
  <Application>Microsoft Office PowerPoint</Application>
  <PresentationFormat>Widescreen</PresentationFormat>
  <Paragraphs>125</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Andantino script</vt:lpstr>
      <vt:lpstr>Arial</vt:lpstr>
      <vt:lpstr>Calibri</vt:lpstr>
      <vt:lpstr>Consolas</vt:lpstr>
      <vt:lpstr>Trebuchet MS</vt:lpstr>
      <vt:lpstr>Wingdings</vt:lpstr>
      <vt:lpstr>Wingdings 3</vt:lpstr>
      <vt:lpstr>Facet</vt:lpstr>
      <vt:lpstr>PowerPoint Presentation</vt:lpstr>
      <vt:lpstr>About me</vt:lpstr>
      <vt:lpstr>Open Source 101</vt:lpstr>
      <vt:lpstr>Game Plan</vt:lpstr>
      <vt:lpstr>PowerPoint Presentation</vt:lpstr>
      <vt:lpstr>50's – 70's</vt:lpstr>
      <vt:lpstr>The rise of proprietary software</vt:lpstr>
      <vt:lpstr>Richard Stallman</vt:lpstr>
      <vt:lpstr>The rise of open source</vt:lpstr>
      <vt:lpstr>Linus Torvalds</vt:lpstr>
      <vt:lpstr>Eric S. Raymond</vt:lpstr>
      <vt:lpstr>The Open Source Definition</vt:lpstr>
      <vt:lpstr>The open source principles</vt:lpstr>
      <vt:lpstr>Open vs Close source</vt:lpstr>
      <vt:lpstr>Open source business models</vt:lpstr>
      <vt:lpstr>Open source IRL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me</dc:title>
  <dc:creator>Hristiqn Hristov</dc:creator>
  <cp:lastModifiedBy>Hristiqn Hristov</cp:lastModifiedBy>
  <cp:revision>11</cp:revision>
  <dcterms:created xsi:type="dcterms:W3CDTF">2019-09-07T14:39:11Z</dcterms:created>
  <dcterms:modified xsi:type="dcterms:W3CDTF">2019-09-08T11:26:29Z</dcterms:modified>
</cp:coreProperties>
</file>